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8"/>
  </p:notesMasterIdLst>
  <p:sldIdLst>
    <p:sldId id="273" r:id="rId2"/>
    <p:sldId id="297" r:id="rId3"/>
    <p:sldId id="258" r:id="rId4"/>
    <p:sldId id="274" r:id="rId5"/>
    <p:sldId id="299" r:id="rId6"/>
    <p:sldId id="257" r:id="rId7"/>
    <p:sldId id="300" r:id="rId8"/>
    <p:sldId id="259" r:id="rId9"/>
    <p:sldId id="320" r:id="rId10"/>
    <p:sldId id="292" r:id="rId11"/>
    <p:sldId id="283" r:id="rId12"/>
    <p:sldId id="303" r:id="rId13"/>
    <p:sldId id="281" r:id="rId14"/>
    <p:sldId id="282" r:id="rId15"/>
    <p:sldId id="302" r:id="rId16"/>
    <p:sldId id="294" r:id="rId17"/>
    <p:sldId id="264" r:id="rId18"/>
    <p:sldId id="301" r:id="rId19"/>
    <p:sldId id="304" r:id="rId20"/>
    <p:sldId id="321" r:id="rId21"/>
    <p:sldId id="305" r:id="rId22"/>
    <p:sldId id="307" r:id="rId23"/>
    <p:sldId id="265" r:id="rId24"/>
    <p:sldId id="322" r:id="rId25"/>
    <p:sldId id="306" r:id="rId26"/>
    <p:sldId id="323" r:id="rId27"/>
    <p:sldId id="314" r:id="rId28"/>
    <p:sldId id="324" r:id="rId29"/>
    <p:sldId id="310" r:id="rId30"/>
    <p:sldId id="311" r:id="rId31"/>
    <p:sldId id="317" r:id="rId32"/>
    <p:sldId id="319" r:id="rId33"/>
    <p:sldId id="313" r:id="rId34"/>
    <p:sldId id="325" r:id="rId35"/>
    <p:sldId id="312" r:id="rId36"/>
    <p:sldId id="26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00324E"/>
    <a:srgbClr val="C0822D"/>
    <a:srgbClr val="008000"/>
    <a:srgbClr val="009900"/>
    <a:srgbClr val="FFFFFF"/>
    <a:srgbClr val="66FFF0"/>
    <a:srgbClr val="66FFFF"/>
    <a:srgbClr val="00FFFF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78613" autoAdjust="0"/>
  </p:normalViewPr>
  <p:slideViewPr>
    <p:cSldViewPr snapToGrid="0">
      <p:cViewPr varScale="1">
        <p:scale>
          <a:sx n="89" d="100"/>
          <a:sy n="89" d="100"/>
        </p:scale>
        <p:origin x="12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E3887F-009F-4D6A-890E-C0A5B031D600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01A5895D-681E-4DFD-9B8B-CC41DB073814}">
      <dgm:prSet phldrT="[Text]"/>
      <dgm:spPr>
        <a:solidFill>
          <a:srgbClr val="00324E"/>
        </a:solidFill>
      </dgm:spPr>
      <dgm:t>
        <a:bodyPr/>
        <a:lstStyle/>
        <a:p>
          <a:r>
            <a:rPr lang="en-GB" dirty="0"/>
            <a:t>JavaScript</a:t>
          </a:r>
        </a:p>
        <a:p>
          <a:r>
            <a:rPr lang="en-GB" dirty="0"/>
            <a:t>Where?</a:t>
          </a:r>
        </a:p>
      </dgm:t>
    </dgm:pt>
    <dgm:pt modelId="{3D214E44-2035-474B-AE72-C4E55E324A33}" type="parTrans" cxnId="{05648593-2519-41BA-B6F4-6D49AAED2ED8}">
      <dgm:prSet/>
      <dgm:spPr/>
      <dgm:t>
        <a:bodyPr/>
        <a:lstStyle/>
        <a:p>
          <a:endParaRPr lang="en-GB"/>
        </a:p>
      </dgm:t>
    </dgm:pt>
    <dgm:pt modelId="{3AB76FEB-E393-42FC-A801-D26D16DB105F}" type="sibTrans" cxnId="{05648593-2519-41BA-B6F4-6D49AAED2ED8}">
      <dgm:prSet/>
      <dgm:spPr>
        <a:solidFill>
          <a:schemeClr val="tx1"/>
        </a:solidFill>
      </dgm:spPr>
      <dgm:t>
        <a:bodyPr/>
        <a:lstStyle/>
        <a:p>
          <a:endParaRPr lang="en-GB"/>
        </a:p>
      </dgm:t>
    </dgm:pt>
    <dgm:pt modelId="{3E5BE31E-B998-4FC6-A4C3-A8D4DF9BB31B}">
      <dgm:prSet phldrT="[Text]"/>
      <dgm:spPr>
        <a:solidFill>
          <a:srgbClr val="00324E"/>
        </a:solidFill>
      </dgm:spPr>
      <dgm:t>
        <a:bodyPr/>
        <a:lstStyle/>
        <a:p>
          <a:r>
            <a:rPr lang="en-GB" dirty="0"/>
            <a:t>CSS</a:t>
          </a:r>
        </a:p>
        <a:p>
          <a:r>
            <a:rPr lang="en-GB" dirty="0"/>
            <a:t>How?</a:t>
          </a:r>
        </a:p>
      </dgm:t>
    </dgm:pt>
    <dgm:pt modelId="{63C521F2-CC0D-44BB-959B-B9683A915277}" type="parTrans" cxnId="{75406AD8-94A7-429A-8DAE-819FF132AE28}">
      <dgm:prSet/>
      <dgm:spPr/>
      <dgm:t>
        <a:bodyPr/>
        <a:lstStyle/>
        <a:p>
          <a:endParaRPr lang="en-GB"/>
        </a:p>
      </dgm:t>
    </dgm:pt>
    <dgm:pt modelId="{F0D4FC43-32DF-4915-A695-49142813E2F7}" type="sibTrans" cxnId="{75406AD8-94A7-429A-8DAE-819FF132AE28}">
      <dgm:prSet/>
      <dgm:spPr>
        <a:solidFill>
          <a:schemeClr val="tx1"/>
        </a:solidFill>
      </dgm:spPr>
      <dgm:t>
        <a:bodyPr/>
        <a:lstStyle/>
        <a:p>
          <a:endParaRPr lang="en-GB"/>
        </a:p>
      </dgm:t>
    </dgm:pt>
    <dgm:pt modelId="{D133848B-C441-4A68-807D-BD850F75098A}">
      <dgm:prSet phldrT="[Text]"/>
      <dgm:spPr>
        <a:solidFill>
          <a:srgbClr val="00324E"/>
        </a:solidFill>
      </dgm:spPr>
      <dgm:t>
        <a:bodyPr/>
        <a:lstStyle/>
        <a:p>
          <a:r>
            <a:rPr lang="en-GB" dirty="0"/>
            <a:t>HTML</a:t>
          </a:r>
        </a:p>
        <a:p>
          <a:r>
            <a:rPr lang="en-GB" dirty="0"/>
            <a:t>What?</a:t>
          </a:r>
        </a:p>
      </dgm:t>
    </dgm:pt>
    <dgm:pt modelId="{A313FA01-1FFA-4529-BCEE-9143D0F5EE48}" type="parTrans" cxnId="{ACA00FD9-A4BE-4591-BAE6-8C483EEE912D}">
      <dgm:prSet/>
      <dgm:spPr/>
      <dgm:t>
        <a:bodyPr/>
        <a:lstStyle/>
        <a:p>
          <a:endParaRPr lang="en-GB"/>
        </a:p>
      </dgm:t>
    </dgm:pt>
    <dgm:pt modelId="{C80EF6DC-174A-471D-B5FD-ADCAD958EB53}" type="sibTrans" cxnId="{ACA00FD9-A4BE-4591-BAE6-8C483EEE912D}">
      <dgm:prSet/>
      <dgm:spPr>
        <a:solidFill>
          <a:schemeClr val="tx1"/>
        </a:solidFill>
      </dgm:spPr>
      <dgm:t>
        <a:bodyPr/>
        <a:lstStyle/>
        <a:p>
          <a:endParaRPr lang="en-GB"/>
        </a:p>
      </dgm:t>
    </dgm:pt>
    <dgm:pt modelId="{83337CF0-8492-4B6D-B216-9533D721AAD4}" type="pres">
      <dgm:prSet presAssocID="{B4E3887F-009F-4D6A-890E-C0A5B031D60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99D2226-EB92-414D-B425-CA81159821F6}" type="pres">
      <dgm:prSet presAssocID="{01A5895D-681E-4DFD-9B8B-CC41DB073814}" presName="gear1" presStyleLbl="node1" presStyleIdx="0" presStyleCnt="3">
        <dgm:presLayoutVars>
          <dgm:chMax val="1"/>
          <dgm:bulletEnabled val="1"/>
        </dgm:presLayoutVars>
      </dgm:prSet>
      <dgm:spPr/>
    </dgm:pt>
    <dgm:pt modelId="{C6B1B21F-C9F0-412F-82BB-ECCB3F9CFA0B}" type="pres">
      <dgm:prSet presAssocID="{01A5895D-681E-4DFD-9B8B-CC41DB073814}" presName="gear1srcNode" presStyleLbl="node1" presStyleIdx="0" presStyleCnt="3"/>
      <dgm:spPr/>
    </dgm:pt>
    <dgm:pt modelId="{49A393E6-9EA7-432C-88CE-0137C1472CAA}" type="pres">
      <dgm:prSet presAssocID="{01A5895D-681E-4DFD-9B8B-CC41DB073814}" presName="gear1dstNode" presStyleLbl="node1" presStyleIdx="0" presStyleCnt="3"/>
      <dgm:spPr/>
    </dgm:pt>
    <dgm:pt modelId="{E88E6029-FFFC-460B-B029-44ADCE3E2071}" type="pres">
      <dgm:prSet presAssocID="{3E5BE31E-B998-4FC6-A4C3-A8D4DF9BB31B}" presName="gear2" presStyleLbl="node1" presStyleIdx="1" presStyleCnt="3">
        <dgm:presLayoutVars>
          <dgm:chMax val="1"/>
          <dgm:bulletEnabled val="1"/>
        </dgm:presLayoutVars>
      </dgm:prSet>
      <dgm:spPr/>
    </dgm:pt>
    <dgm:pt modelId="{DD5128D4-0711-41B0-83D3-4FD0BAC2A0D6}" type="pres">
      <dgm:prSet presAssocID="{3E5BE31E-B998-4FC6-A4C3-A8D4DF9BB31B}" presName="gear2srcNode" presStyleLbl="node1" presStyleIdx="1" presStyleCnt="3"/>
      <dgm:spPr/>
    </dgm:pt>
    <dgm:pt modelId="{57113AC8-ABAB-4164-A024-E7F41601510B}" type="pres">
      <dgm:prSet presAssocID="{3E5BE31E-B998-4FC6-A4C3-A8D4DF9BB31B}" presName="gear2dstNode" presStyleLbl="node1" presStyleIdx="1" presStyleCnt="3"/>
      <dgm:spPr/>
    </dgm:pt>
    <dgm:pt modelId="{906DAA3A-89FD-423B-9F69-84683FEEC0BC}" type="pres">
      <dgm:prSet presAssocID="{D133848B-C441-4A68-807D-BD850F75098A}" presName="gear3" presStyleLbl="node1" presStyleIdx="2" presStyleCnt="3"/>
      <dgm:spPr/>
    </dgm:pt>
    <dgm:pt modelId="{F6F356D8-97EC-417C-B82B-28AF4BB11C69}" type="pres">
      <dgm:prSet presAssocID="{D133848B-C441-4A68-807D-BD850F75098A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A24C6A8-CD15-47D2-8625-D8D24057D68D}" type="pres">
      <dgm:prSet presAssocID="{D133848B-C441-4A68-807D-BD850F75098A}" presName="gear3srcNode" presStyleLbl="node1" presStyleIdx="2" presStyleCnt="3"/>
      <dgm:spPr/>
    </dgm:pt>
    <dgm:pt modelId="{7BEA9E94-90E0-4235-871F-FA6E17C93B8D}" type="pres">
      <dgm:prSet presAssocID="{D133848B-C441-4A68-807D-BD850F75098A}" presName="gear3dstNode" presStyleLbl="node1" presStyleIdx="2" presStyleCnt="3"/>
      <dgm:spPr/>
    </dgm:pt>
    <dgm:pt modelId="{48807CBB-B41E-4621-BD5C-C07B681F14C0}" type="pres">
      <dgm:prSet presAssocID="{3AB76FEB-E393-42FC-A801-D26D16DB105F}" presName="connector1" presStyleLbl="sibTrans2D1" presStyleIdx="0" presStyleCnt="3"/>
      <dgm:spPr/>
    </dgm:pt>
    <dgm:pt modelId="{63FDBC53-25DA-4A88-8F81-A8E6C675B107}" type="pres">
      <dgm:prSet presAssocID="{F0D4FC43-32DF-4915-A695-49142813E2F7}" presName="connector2" presStyleLbl="sibTrans2D1" presStyleIdx="1" presStyleCnt="3"/>
      <dgm:spPr/>
    </dgm:pt>
    <dgm:pt modelId="{43A2FCB1-2A59-4A75-800B-CD34417C1D49}" type="pres">
      <dgm:prSet presAssocID="{C80EF6DC-174A-471D-B5FD-ADCAD958EB53}" presName="connector3" presStyleLbl="sibTrans2D1" presStyleIdx="2" presStyleCnt="3"/>
      <dgm:spPr/>
    </dgm:pt>
  </dgm:ptLst>
  <dgm:cxnLst>
    <dgm:cxn modelId="{BFDD370F-9136-4A6D-8988-987BEF3F761E}" type="presOf" srcId="{01A5895D-681E-4DFD-9B8B-CC41DB073814}" destId="{C6B1B21F-C9F0-412F-82BB-ECCB3F9CFA0B}" srcOrd="1" destOrd="0" presId="urn:microsoft.com/office/officeart/2005/8/layout/gear1"/>
    <dgm:cxn modelId="{13FE6E10-C877-47DE-99B6-62980199CBAE}" type="presOf" srcId="{C80EF6DC-174A-471D-B5FD-ADCAD958EB53}" destId="{43A2FCB1-2A59-4A75-800B-CD34417C1D49}" srcOrd="0" destOrd="0" presId="urn:microsoft.com/office/officeart/2005/8/layout/gear1"/>
    <dgm:cxn modelId="{60AA7F10-5941-431C-AD7E-F88174BA1980}" type="presOf" srcId="{3E5BE31E-B998-4FC6-A4C3-A8D4DF9BB31B}" destId="{57113AC8-ABAB-4164-A024-E7F41601510B}" srcOrd="2" destOrd="0" presId="urn:microsoft.com/office/officeart/2005/8/layout/gear1"/>
    <dgm:cxn modelId="{4DF39B82-FF99-4BBE-BCB4-08D170001982}" type="presOf" srcId="{01A5895D-681E-4DFD-9B8B-CC41DB073814}" destId="{A99D2226-EB92-414D-B425-CA81159821F6}" srcOrd="0" destOrd="0" presId="urn:microsoft.com/office/officeart/2005/8/layout/gear1"/>
    <dgm:cxn modelId="{68F04186-EC12-4F37-9E8C-5A89486162D9}" type="presOf" srcId="{B4E3887F-009F-4D6A-890E-C0A5B031D600}" destId="{83337CF0-8492-4B6D-B216-9533D721AAD4}" srcOrd="0" destOrd="0" presId="urn:microsoft.com/office/officeart/2005/8/layout/gear1"/>
    <dgm:cxn modelId="{05648593-2519-41BA-B6F4-6D49AAED2ED8}" srcId="{B4E3887F-009F-4D6A-890E-C0A5B031D600}" destId="{01A5895D-681E-4DFD-9B8B-CC41DB073814}" srcOrd="0" destOrd="0" parTransId="{3D214E44-2035-474B-AE72-C4E55E324A33}" sibTransId="{3AB76FEB-E393-42FC-A801-D26D16DB105F}"/>
    <dgm:cxn modelId="{8437979C-0897-4B1F-A01A-66DF02E141E4}" type="presOf" srcId="{D133848B-C441-4A68-807D-BD850F75098A}" destId="{7BEA9E94-90E0-4235-871F-FA6E17C93B8D}" srcOrd="3" destOrd="0" presId="urn:microsoft.com/office/officeart/2005/8/layout/gear1"/>
    <dgm:cxn modelId="{0D16BBA4-51F4-4439-A1A6-527AB70D9134}" type="presOf" srcId="{3AB76FEB-E393-42FC-A801-D26D16DB105F}" destId="{48807CBB-B41E-4621-BD5C-C07B681F14C0}" srcOrd="0" destOrd="0" presId="urn:microsoft.com/office/officeart/2005/8/layout/gear1"/>
    <dgm:cxn modelId="{A58D2EB3-6E3B-4107-85EF-F61B7CEEDC9E}" type="presOf" srcId="{3E5BE31E-B998-4FC6-A4C3-A8D4DF9BB31B}" destId="{E88E6029-FFFC-460B-B029-44ADCE3E2071}" srcOrd="0" destOrd="0" presId="urn:microsoft.com/office/officeart/2005/8/layout/gear1"/>
    <dgm:cxn modelId="{CD750AB5-FAA0-44F9-A318-282BF31C597D}" type="presOf" srcId="{D133848B-C441-4A68-807D-BD850F75098A}" destId="{F6F356D8-97EC-417C-B82B-28AF4BB11C69}" srcOrd="1" destOrd="0" presId="urn:microsoft.com/office/officeart/2005/8/layout/gear1"/>
    <dgm:cxn modelId="{9C5C67BF-EF96-49DC-A1A3-93F4033C9725}" type="presOf" srcId="{3E5BE31E-B998-4FC6-A4C3-A8D4DF9BB31B}" destId="{DD5128D4-0711-41B0-83D3-4FD0BAC2A0D6}" srcOrd="1" destOrd="0" presId="urn:microsoft.com/office/officeart/2005/8/layout/gear1"/>
    <dgm:cxn modelId="{C3DA79BF-3C72-481B-B2A1-6D5000C05BD2}" type="presOf" srcId="{01A5895D-681E-4DFD-9B8B-CC41DB073814}" destId="{49A393E6-9EA7-432C-88CE-0137C1472CAA}" srcOrd="2" destOrd="0" presId="urn:microsoft.com/office/officeart/2005/8/layout/gear1"/>
    <dgm:cxn modelId="{5143A8CA-1B8D-4D83-BDAF-31104E1A89EB}" type="presOf" srcId="{D133848B-C441-4A68-807D-BD850F75098A}" destId="{DA24C6A8-CD15-47D2-8625-D8D24057D68D}" srcOrd="2" destOrd="0" presId="urn:microsoft.com/office/officeart/2005/8/layout/gear1"/>
    <dgm:cxn modelId="{38867AD5-CE7C-4E51-9DFD-ADFEB9F72159}" type="presOf" srcId="{F0D4FC43-32DF-4915-A695-49142813E2F7}" destId="{63FDBC53-25DA-4A88-8F81-A8E6C675B107}" srcOrd="0" destOrd="0" presId="urn:microsoft.com/office/officeart/2005/8/layout/gear1"/>
    <dgm:cxn modelId="{75406AD8-94A7-429A-8DAE-819FF132AE28}" srcId="{B4E3887F-009F-4D6A-890E-C0A5B031D600}" destId="{3E5BE31E-B998-4FC6-A4C3-A8D4DF9BB31B}" srcOrd="1" destOrd="0" parTransId="{63C521F2-CC0D-44BB-959B-B9683A915277}" sibTransId="{F0D4FC43-32DF-4915-A695-49142813E2F7}"/>
    <dgm:cxn modelId="{ACA00FD9-A4BE-4591-BAE6-8C483EEE912D}" srcId="{B4E3887F-009F-4D6A-890E-C0A5B031D600}" destId="{D133848B-C441-4A68-807D-BD850F75098A}" srcOrd="2" destOrd="0" parTransId="{A313FA01-1FFA-4529-BCEE-9143D0F5EE48}" sibTransId="{C80EF6DC-174A-471D-B5FD-ADCAD958EB53}"/>
    <dgm:cxn modelId="{7F86E3F2-297E-4B13-A451-4A641443CEB5}" type="presOf" srcId="{D133848B-C441-4A68-807D-BD850F75098A}" destId="{906DAA3A-89FD-423B-9F69-84683FEEC0BC}" srcOrd="0" destOrd="0" presId="urn:microsoft.com/office/officeart/2005/8/layout/gear1"/>
    <dgm:cxn modelId="{B6E1F2D3-63A1-4331-A002-C8E25EB7F9FC}" type="presParOf" srcId="{83337CF0-8492-4B6D-B216-9533D721AAD4}" destId="{A99D2226-EB92-414D-B425-CA81159821F6}" srcOrd="0" destOrd="0" presId="urn:microsoft.com/office/officeart/2005/8/layout/gear1"/>
    <dgm:cxn modelId="{0A88688F-009E-4EF9-9C2F-22246EB5C225}" type="presParOf" srcId="{83337CF0-8492-4B6D-B216-9533D721AAD4}" destId="{C6B1B21F-C9F0-412F-82BB-ECCB3F9CFA0B}" srcOrd="1" destOrd="0" presId="urn:microsoft.com/office/officeart/2005/8/layout/gear1"/>
    <dgm:cxn modelId="{B772EA1F-3627-4174-853B-4A346C19875B}" type="presParOf" srcId="{83337CF0-8492-4B6D-B216-9533D721AAD4}" destId="{49A393E6-9EA7-432C-88CE-0137C1472CAA}" srcOrd="2" destOrd="0" presId="urn:microsoft.com/office/officeart/2005/8/layout/gear1"/>
    <dgm:cxn modelId="{6A34E106-F854-49B5-AD30-1FF12EEB166C}" type="presParOf" srcId="{83337CF0-8492-4B6D-B216-9533D721AAD4}" destId="{E88E6029-FFFC-460B-B029-44ADCE3E2071}" srcOrd="3" destOrd="0" presId="urn:microsoft.com/office/officeart/2005/8/layout/gear1"/>
    <dgm:cxn modelId="{C49311D7-74EA-400F-B50E-FAD6248EAA6A}" type="presParOf" srcId="{83337CF0-8492-4B6D-B216-9533D721AAD4}" destId="{DD5128D4-0711-41B0-83D3-4FD0BAC2A0D6}" srcOrd="4" destOrd="0" presId="urn:microsoft.com/office/officeart/2005/8/layout/gear1"/>
    <dgm:cxn modelId="{19F9D564-2DA1-43AB-BBC2-75A458B21A5B}" type="presParOf" srcId="{83337CF0-8492-4B6D-B216-9533D721AAD4}" destId="{57113AC8-ABAB-4164-A024-E7F41601510B}" srcOrd="5" destOrd="0" presId="urn:microsoft.com/office/officeart/2005/8/layout/gear1"/>
    <dgm:cxn modelId="{2A5F5D0B-5C0F-4235-87BD-ADE73D0A92AA}" type="presParOf" srcId="{83337CF0-8492-4B6D-B216-9533D721AAD4}" destId="{906DAA3A-89FD-423B-9F69-84683FEEC0BC}" srcOrd="6" destOrd="0" presId="urn:microsoft.com/office/officeart/2005/8/layout/gear1"/>
    <dgm:cxn modelId="{F627DA82-9B2F-4BB7-8B60-E321D6374BF3}" type="presParOf" srcId="{83337CF0-8492-4B6D-B216-9533D721AAD4}" destId="{F6F356D8-97EC-417C-B82B-28AF4BB11C69}" srcOrd="7" destOrd="0" presId="urn:microsoft.com/office/officeart/2005/8/layout/gear1"/>
    <dgm:cxn modelId="{0848E6C8-CB6D-421C-B295-F3B2CE46C750}" type="presParOf" srcId="{83337CF0-8492-4B6D-B216-9533D721AAD4}" destId="{DA24C6A8-CD15-47D2-8625-D8D24057D68D}" srcOrd="8" destOrd="0" presId="urn:microsoft.com/office/officeart/2005/8/layout/gear1"/>
    <dgm:cxn modelId="{1772727B-1C19-41C6-A7BA-09D3C4737AD5}" type="presParOf" srcId="{83337CF0-8492-4B6D-B216-9533D721AAD4}" destId="{7BEA9E94-90E0-4235-871F-FA6E17C93B8D}" srcOrd="9" destOrd="0" presId="urn:microsoft.com/office/officeart/2005/8/layout/gear1"/>
    <dgm:cxn modelId="{3E9D62CF-6B18-42EE-B263-6CA747D8F679}" type="presParOf" srcId="{83337CF0-8492-4B6D-B216-9533D721AAD4}" destId="{48807CBB-B41E-4621-BD5C-C07B681F14C0}" srcOrd="10" destOrd="0" presId="urn:microsoft.com/office/officeart/2005/8/layout/gear1"/>
    <dgm:cxn modelId="{704E82D6-B971-4F30-A802-514EF6377AEE}" type="presParOf" srcId="{83337CF0-8492-4B6D-B216-9533D721AAD4}" destId="{63FDBC53-25DA-4A88-8F81-A8E6C675B107}" srcOrd="11" destOrd="0" presId="urn:microsoft.com/office/officeart/2005/8/layout/gear1"/>
    <dgm:cxn modelId="{4D489A1E-90CE-4E95-B0CA-9B058B33B610}" type="presParOf" srcId="{83337CF0-8492-4B6D-B216-9533D721AAD4}" destId="{43A2FCB1-2A59-4A75-800B-CD34417C1D4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E3887F-009F-4D6A-890E-C0A5B031D600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01A5895D-681E-4DFD-9B8B-CC41DB073814}">
      <dgm:prSet phldrT="[Text]"/>
      <dgm:spPr>
        <a:solidFill>
          <a:srgbClr val="00324E"/>
        </a:solidFill>
      </dgm:spPr>
      <dgm:t>
        <a:bodyPr/>
        <a:lstStyle/>
        <a:p>
          <a:r>
            <a:rPr lang="en-GB" dirty="0"/>
            <a:t>JavaScript</a:t>
          </a:r>
        </a:p>
        <a:p>
          <a:r>
            <a:rPr lang="en-GB" dirty="0"/>
            <a:t>Where?</a:t>
          </a:r>
        </a:p>
      </dgm:t>
    </dgm:pt>
    <dgm:pt modelId="{3D214E44-2035-474B-AE72-C4E55E324A33}" type="parTrans" cxnId="{05648593-2519-41BA-B6F4-6D49AAED2ED8}">
      <dgm:prSet/>
      <dgm:spPr/>
      <dgm:t>
        <a:bodyPr/>
        <a:lstStyle/>
        <a:p>
          <a:endParaRPr lang="en-GB"/>
        </a:p>
      </dgm:t>
    </dgm:pt>
    <dgm:pt modelId="{3AB76FEB-E393-42FC-A801-D26D16DB105F}" type="sibTrans" cxnId="{05648593-2519-41BA-B6F4-6D49AAED2ED8}">
      <dgm:prSet/>
      <dgm:spPr>
        <a:solidFill>
          <a:schemeClr val="tx1"/>
        </a:solidFill>
      </dgm:spPr>
      <dgm:t>
        <a:bodyPr/>
        <a:lstStyle/>
        <a:p>
          <a:endParaRPr lang="en-GB"/>
        </a:p>
      </dgm:t>
    </dgm:pt>
    <dgm:pt modelId="{3E5BE31E-B998-4FC6-A4C3-A8D4DF9BB31B}">
      <dgm:prSet phldrT="[Text]"/>
      <dgm:spPr>
        <a:solidFill>
          <a:srgbClr val="00324E"/>
        </a:solidFill>
      </dgm:spPr>
      <dgm:t>
        <a:bodyPr/>
        <a:lstStyle/>
        <a:p>
          <a:r>
            <a:rPr lang="en-GB" dirty="0"/>
            <a:t>CSS</a:t>
          </a:r>
        </a:p>
        <a:p>
          <a:r>
            <a:rPr lang="en-GB" dirty="0"/>
            <a:t>How?</a:t>
          </a:r>
        </a:p>
      </dgm:t>
    </dgm:pt>
    <dgm:pt modelId="{63C521F2-CC0D-44BB-959B-B9683A915277}" type="parTrans" cxnId="{75406AD8-94A7-429A-8DAE-819FF132AE28}">
      <dgm:prSet/>
      <dgm:spPr/>
      <dgm:t>
        <a:bodyPr/>
        <a:lstStyle/>
        <a:p>
          <a:endParaRPr lang="en-GB"/>
        </a:p>
      </dgm:t>
    </dgm:pt>
    <dgm:pt modelId="{F0D4FC43-32DF-4915-A695-49142813E2F7}" type="sibTrans" cxnId="{75406AD8-94A7-429A-8DAE-819FF132AE28}">
      <dgm:prSet/>
      <dgm:spPr>
        <a:solidFill>
          <a:schemeClr val="tx1"/>
        </a:solidFill>
      </dgm:spPr>
      <dgm:t>
        <a:bodyPr/>
        <a:lstStyle/>
        <a:p>
          <a:endParaRPr lang="en-GB"/>
        </a:p>
      </dgm:t>
    </dgm:pt>
    <dgm:pt modelId="{D133848B-C441-4A68-807D-BD850F75098A}">
      <dgm:prSet phldrT="[Text]"/>
      <dgm:spPr>
        <a:solidFill>
          <a:srgbClr val="00324E"/>
        </a:solidFill>
      </dgm:spPr>
      <dgm:t>
        <a:bodyPr/>
        <a:lstStyle/>
        <a:p>
          <a:r>
            <a:rPr lang="en-GB" dirty="0"/>
            <a:t>HTML</a:t>
          </a:r>
        </a:p>
        <a:p>
          <a:r>
            <a:rPr lang="en-GB" dirty="0"/>
            <a:t>What?</a:t>
          </a:r>
        </a:p>
      </dgm:t>
    </dgm:pt>
    <dgm:pt modelId="{A313FA01-1FFA-4529-BCEE-9143D0F5EE48}" type="parTrans" cxnId="{ACA00FD9-A4BE-4591-BAE6-8C483EEE912D}">
      <dgm:prSet/>
      <dgm:spPr/>
      <dgm:t>
        <a:bodyPr/>
        <a:lstStyle/>
        <a:p>
          <a:endParaRPr lang="en-GB"/>
        </a:p>
      </dgm:t>
    </dgm:pt>
    <dgm:pt modelId="{C80EF6DC-174A-471D-B5FD-ADCAD958EB53}" type="sibTrans" cxnId="{ACA00FD9-A4BE-4591-BAE6-8C483EEE912D}">
      <dgm:prSet/>
      <dgm:spPr>
        <a:solidFill>
          <a:schemeClr val="tx1"/>
        </a:solidFill>
      </dgm:spPr>
      <dgm:t>
        <a:bodyPr/>
        <a:lstStyle/>
        <a:p>
          <a:endParaRPr lang="en-GB"/>
        </a:p>
      </dgm:t>
    </dgm:pt>
    <dgm:pt modelId="{83337CF0-8492-4B6D-B216-9533D721AAD4}" type="pres">
      <dgm:prSet presAssocID="{B4E3887F-009F-4D6A-890E-C0A5B031D60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99D2226-EB92-414D-B425-CA81159821F6}" type="pres">
      <dgm:prSet presAssocID="{01A5895D-681E-4DFD-9B8B-CC41DB073814}" presName="gear1" presStyleLbl="node1" presStyleIdx="0" presStyleCnt="3">
        <dgm:presLayoutVars>
          <dgm:chMax val="1"/>
          <dgm:bulletEnabled val="1"/>
        </dgm:presLayoutVars>
      </dgm:prSet>
      <dgm:spPr/>
    </dgm:pt>
    <dgm:pt modelId="{C6B1B21F-C9F0-412F-82BB-ECCB3F9CFA0B}" type="pres">
      <dgm:prSet presAssocID="{01A5895D-681E-4DFD-9B8B-CC41DB073814}" presName="gear1srcNode" presStyleLbl="node1" presStyleIdx="0" presStyleCnt="3"/>
      <dgm:spPr/>
    </dgm:pt>
    <dgm:pt modelId="{49A393E6-9EA7-432C-88CE-0137C1472CAA}" type="pres">
      <dgm:prSet presAssocID="{01A5895D-681E-4DFD-9B8B-CC41DB073814}" presName="gear1dstNode" presStyleLbl="node1" presStyleIdx="0" presStyleCnt="3"/>
      <dgm:spPr/>
    </dgm:pt>
    <dgm:pt modelId="{E88E6029-FFFC-460B-B029-44ADCE3E2071}" type="pres">
      <dgm:prSet presAssocID="{3E5BE31E-B998-4FC6-A4C3-A8D4DF9BB31B}" presName="gear2" presStyleLbl="node1" presStyleIdx="1" presStyleCnt="3">
        <dgm:presLayoutVars>
          <dgm:chMax val="1"/>
          <dgm:bulletEnabled val="1"/>
        </dgm:presLayoutVars>
      </dgm:prSet>
      <dgm:spPr/>
    </dgm:pt>
    <dgm:pt modelId="{DD5128D4-0711-41B0-83D3-4FD0BAC2A0D6}" type="pres">
      <dgm:prSet presAssocID="{3E5BE31E-B998-4FC6-A4C3-A8D4DF9BB31B}" presName="gear2srcNode" presStyleLbl="node1" presStyleIdx="1" presStyleCnt="3"/>
      <dgm:spPr/>
    </dgm:pt>
    <dgm:pt modelId="{57113AC8-ABAB-4164-A024-E7F41601510B}" type="pres">
      <dgm:prSet presAssocID="{3E5BE31E-B998-4FC6-A4C3-A8D4DF9BB31B}" presName="gear2dstNode" presStyleLbl="node1" presStyleIdx="1" presStyleCnt="3"/>
      <dgm:spPr/>
    </dgm:pt>
    <dgm:pt modelId="{906DAA3A-89FD-423B-9F69-84683FEEC0BC}" type="pres">
      <dgm:prSet presAssocID="{D133848B-C441-4A68-807D-BD850F75098A}" presName="gear3" presStyleLbl="node1" presStyleIdx="2" presStyleCnt="3"/>
      <dgm:spPr/>
    </dgm:pt>
    <dgm:pt modelId="{F6F356D8-97EC-417C-B82B-28AF4BB11C69}" type="pres">
      <dgm:prSet presAssocID="{D133848B-C441-4A68-807D-BD850F75098A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A24C6A8-CD15-47D2-8625-D8D24057D68D}" type="pres">
      <dgm:prSet presAssocID="{D133848B-C441-4A68-807D-BD850F75098A}" presName="gear3srcNode" presStyleLbl="node1" presStyleIdx="2" presStyleCnt="3"/>
      <dgm:spPr/>
    </dgm:pt>
    <dgm:pt modelId="{7BEA9E94-90E0-4235-871F-FA6E17C93B8D}" type="pres">
      <dgm:prSet presAssocID="{D133848B-C441-4A68-807D-BD850F75098A}" presName="gear3dstNode" presStyleLbl="node1" presStyleIdx="2" presStyleCnt="3"/>
      <dgm:spPr/>
    </dgm:pt>
    <dgm:pt modelId="{48807CBB-B41E-4621-BD5C-C07B681F14C0}" type="pres">
      <dgm:prSet presAssocID="{3AB76FEB-E393-42FC-A801-D26D16DB105F}" presName="connector1" presStyleLbl="sibTrans2D1" presStyleIdx="0" presStyleCnt="3"/>
      <dgm:spPr/>
    </dgm:pt>
    <dgm:pt modelId="{63FDBC53-25DA-4A88-8F81-A8E6C675B107}" type="pres">
      <dgm:prSet presAssocID="{F0D4FC43-32DF-4915-A695-49142813E2F7}" presName="connector2" presStyleLbl="sibTrans2D1" presStyleIdx="1" presStyleCnt="3"/>
      <dgm:spPr/>
    </dgm:pt>
    <dgm:pt modelId="{43A2FCB1-2A59-4A75-800B-CD34417C1D49}" type="pres">
      <dgm:prSet presAssocID="{C80EF6DC-174A-471D-B5FD-ADCAD958EB53}" presName="connector3" presStyleLbl="sibTrans2D1" presStyleIdx="2" presStyleCnt="3"/>
      <dgm:spPr/>
    </dgm:pt>
  </dgm:ptLst>
  <dgm:cxnLst>
    <dgm:cxn modelId="{BFDD370F-9136-4A6D-8988-987BEF3F761E}" type="presOf" srcId="{01A5895D-681E-4DFD-9B8B-CC41DB073814}" destId="{C6B1B21F-C9F0-412F-82BB-ECCB3F9CFA0B}" srcOrd="1" destOrd="0" presId="urn:microsoft.com/office/officeart/2005/8/layout/gear1"/>
    <dgm:cxn modelId="{13FE6E10-C877-47DE-99B6-62980199CBAE}" type="presOf" srcId="{C80EF6DC-174A-471D-B5FD-ADCAD958EB53}" destId="{43A2FCB1-2A59-4A75-800B-CD34417C1D49}" srcOrd="0" destOrd="0" presId="urn:microsoft.com/office/officeart/2005/8/layout/gear1"/>
    <dgm:cxn modelId="{60AA7F10-5941-431C-AD7E-F88174BA1980}" type="presOf" srcId="{3E5BE31E-B998-4FC6-A4C3-A8D4DF9BB31B}" destId="{57113AC8-ABAB-4164-A024-E7F41601510B}" srcOrd="2" destOrd="0" presId="urn:microsoft.com/office/officeart/2005/8/layout/gear1"/>
    <dgm:cxn modelId="{4DF39B82-FF99-4BBE-BCB4-08D170001982}" type="presOf" srcId="{01A5895D-681E-4DFD-9B8B-CC41DB073814}" destId="{A99D2226-EB92-414D-B425-CA81159821F6}" srcOrd="0" destOrd="0" presId="urn:microsoft.com/office/officeart/2005/8/layout/gear1"/>
    <dgm:cxn modelId="{68F04186-EC12-4F37-9E8C-5A89486162D9}" type="presOf" srcId="{B4E3887F-009F-4D6A-890E-C0A5B031D600}" destId="{83337CF0-8492-4B6D-B216-9533D721AAD4}" srcOrd="0" destOrd="0" presId="urn:microsoft.com/office/officeart/2005/8/layout/gear1"/>
    <dgm:cxn modelId="{05648593-2519-41BA-B6F4-6D49AAED2ED8}" srcId="{B4E3887F-009F-4D6A-890E-C0A5B031D600}" destId="{01A5895D-681E-4DFD-9B8B-CC41DB073814}" srcOrd="0" destOrd="0" parTransId="{3D214E44-2035-474B-AE72-C4E55E324A33}" sibTransId="{3AB76FEB-E393-42FC-A801-D26D16DB105F}"/>
    <dgm:cxn modelId="{8437979C-0897-4B1F-A01A-66DF02E141E4}" type="presOf" srcId="{D133848B-C441-4A68-807D-BD850F75098A}" destId="{7BEA9E94-90E0-4235-871F-FA6E17C93B8D}" srcOrd="3" destOrd="0" presId="urn:microsoft.com/office/officeart/2005/8/layout/gear1"/>
    <dgm:cxn modelId="{0D16BBA4-51F4-4439-A1A6-527AB70D9134}" type="presOf" srcId="{3AB76FEB-E393-42FC-A801-D26D16DB105F}" destId="{48807CBB-B41E-4621-BD5C-C07B681F14C0}" srcOrd="0" destOrd="0" presId="urn:microsoft.com/office/officeart/2005/8/layout/gear1"/>
    <dgm:cxn modelId="{A58D2EB3-6E3B-4107-85EF-F61B7CEEDC9E}" type="presOf" srcId="{3E5BE31E-B998-4FC6-A4C3-A8D4DF9BB31B}" destId="{E88E6029-FFFC-460B-B029-44ADCE3E2071}" srcOrd="0" destOrd="0" presId="urn:microsoft.com/office/officeart/2005/8/layout/gear1"/>
    <dgm:cxn modelId="{CD750AB5-FAA0-44F9-A318-282BF31C597D}" type="presOf" srcId="{D133848B-C441-4A68-807D-BD850F75098A}" destId="{F6F356D8-97EC-417C-B82B-28AF4BB11C69}" srcOrd="1" destOrd="0" presId="urn:microsoft.com/office/officeart/2005/8/layout/gear1"/>
    <dgm:cxn modelId="{9C5C67BF-EF96-49DC-A1A3-93F4033C9725}" type="presOf" srcId="{3E5BE31E-B998-4FC6-A4C3-A8D4DF9BB31B}" destId="{DD5128D4-0711-41B0-83D3-4FD0BAC2A0D6}" srcOrd="1" destOrd="0" presId="urn:microsoft.com/office/officeart/2005/8/layout/gear1"/>
    <dgm:cxn modelId="{C3DA79BF-3C72-481B-B2A1-6D5000C05BD2}" type="presOf" srcId="{01A5895D-681E-4DFD-9B8B-CC41DB073814}" destId="{49A393E6-9EA7-432C-88CE-0137C1472CAA}" srcOrd="2" destOrd="0" presId="urn:microsoft.com/office/officeart/2005/8/layout/gear1"/>
    <dgm:cxn modelId="{5143A8CA-1B8D-4D83-BDAF-31104E1A89EB}" type="presOf" srcId="{D133848B-C441-4A68-807D-BD850F75098A}" destId="{DA24C6A8-CD15-47D2-8625-D8D24057D68D}" srcOrd="2" destOrd="0" presId="urn:microsoft.com/office/officeart/2005/8/layout/gear1"/>
    <dgm:cxn modelId="{38867AD5-CE7C-4E51-9DFD-ADFEB9F72159}" type="presOf" srcId="{F0D4FC43-32DF-4915-A695-49142813E2F7}" destId="{63FDBC53-25DA-4A88-8F81-A8E6C675B107}" srcOrd="0" destOrd="0" presId="urn:microsoft.com/office/officeart/2005/8/layout/gear1"/>
    <dgm:cxn modelId="{75406AD8-94A7-429A-8DAE-819FF132AE28}" srcId="{B4E3887F-009F-4D6A-890E-C0A5B031D600}" destId="{3E5BE31E-B998-4FC6-A4C3-A8D4DF9BB31B}" srcOrd="1" destOrd="0" parTransId="{63C521F2-CC0D-44BB-959B-B9683A915277}" sibTransId="{F0D4FC43-32DF-4915-A695-49142813E2F7}"/>
    <dgm:cxn modelId="{ACA00FD9-A4BE-4591-BAE6-8C483EEE912D}" srcId="{B4E3887F-009F-4D6A-890E-C0A5B031D600}" destId="{D133848B-C441-4A68-807D-BD850F75098A}" srcOrd="2" destOrd="0" parTransId="{A313FA01-1FFA-4529-BCEE-9143D0F5EE48}" sibTransId="{C80EF6DC-174A-471D-B5FD-ADCAD958EB53}"/>
    <dgm:cxn modelId="{7F86E3F2-297E-4B13-A451-4A641443CEB5}" type="presOf" srcId="{D133848B-C441-4A68-807D-BD850F75098A}" destId="{906DAA3A-89FD-423B-9F69-84683FEEC0BC}" srcOrd="0" destOrd="0" presId="urn:microsoft.com/office/officeart/2005/8/layout/gear1"/>
    <dgm:cxn modelId="{B6E1F2D3-63A1-4331-A002-C8E25EB7F9FC}" type="presParOf" srcId="{83337CF0-8492-4B6D-B216-9533D721AAD4}" destId="{A99D2226-EB92-414D-B425-CA81159821F6}" srcOrd="0" destOrd="0" presId="urn:microsoft.com/office/officeart/2005/8/layout/gear1"/>
    <dgm:cxn modelId="{0A88688F-009E-4EF9-9C2F-22246EB5C225}" type="presParOf" srcId="{83337CF0-8492-4B6D-B216-9533D721AAD4}" destId="{C6B1B21F-C9F0-412F-82BB-ECCB3F9CFA0B}" srcOrd="1" destOrd="0" presId="urn:microsoft.com/office/officeart/2005/8/layout/gear1"/>
    <dgm:cxn modelId="{B772EA1F-3627-4174-853B-4A346C19875B}" type="presParOf" srcId="{83337CF0-8492-4B6D-B216-9533D721AAD4}" destId="{49A393E6-9EA7-432C-88CE-0137C1472CAA}" srcOrd="2" destOrd="0" presId="urn:microsoft.com/office/officeart/2005/8/layout/gear1"/>
    <dgm:cxn modelId="{6A34E106-F854-49B5-AD30-1FF12EEB166C}" type="presParOf" srcId="{83337CF0-8492-4B6D-B216-9533D721AAD4}" destId="{E88E6029-FFFC-460B-B029-44ADCE3E2071}" srcOrd="3" destOrd="0" presId="urn:microsoft.com/office/officeart/2005/8/layout/gear1"/>
    <dgm:cxn modelId="{C49311D7-74EA-400F-B50E-FAD6248EAA6A}" type="presParOf" srcId="{83337CF0-8492-4B6D-B216-9533D721AAD4}" destId="{DD5128D4-0711-41B0-83D3-4FD0BAC2A0D6}" srcOrd="4" destOrd="0" presId="urn:microsoft.com/office/officeart/2005/8/layout/gear1"/>
    <dgm:cxn modelId="{19F9D564-2DA1-43AB-BBC2-75A458B21A5B}" type="presParOf" srcId="{83337CF0-8492-4B6D-B216-9533D721AAD4}" destId="{57113AC8-ABAB-4164-A024-E7F41601510B}" srcOrd="5" destOrd="0" presId="urn:microsoft.com/office/officeart/2005/8/layout/gear1"/>
    <dgm:cxn modelId="{2A5F5D0B-5C0F-4235-87BD-ADE73D0A92AA}" type="presParOf" srcId="{83337CF0-8492-4B6D-B216-9533D721AAD4}" destId="{906DAA3A-89FD-423B-9F69-84683FEEC0BC}" srcOrd="6" destOrd="0" presId="urn:microsoft.com/office/officeart/2005/8/layout/gear1"/>
    <dgm:cxn modelId="{F627DA82-9B2F-4BB7-8B60-E321D6374BF3}" type="presParOf" srcId="{83337CF0-8492-4B6D-B216-9533D721AAD4}" destId="{F6F356D8-97EC-417C-B82B-28AF4BB11C69}" srcOrd="7" destOrd="0" presId="urn:microsoft.com/office/officeart/2005/8/layout/gear1"/>
    <dgm:cxn modelId="{0848E6C8-CB6D-421C-B295-F3B2CE46C750}" type="presParOf" srcId="{83337CF0-8492-4B6D-B216-9533D721AAD4}" destId="{DA24C6A8-CD15-47D2-8625-D8D24057D68D}" srcOrd="8" destOrd="0" presId="urn:microsoft.com/office/officeart/2005/8/layout/gear1"/>
    <dgm:cxn modelId="{1772727B-1C19-41C6-A7BA-09D3C4737AD5}" type="presParOf" srcId="{83337CF0-8492-4B6D-B216-9533D721AAD4}" destId="{7BEA9E94-90E0-4235-871F-FA6E17C93B8D}" srcOrd="9" destOrd="0" presId="urn:microsoft.com/office/officeart/2005/8/layout/gear1"/>
    <dgm:cxn modelId="{3E9D62CF-6B18-42EE-B263-6CA747D8F679}" type="presParOf" srcId="{83337CF0-8492-4B6D-B216-9533D721AAD4}" destId="{48807CBB-B41E-4621-BD5C-C07B681F14C0}" srcOrd="10" destOrd="0" presId="urn:microsoft.com/office/officeart/2005/8/layout/gear1"/>
    <dgm:cxn modelId="{704E82D6-B971-4F30-A802-514EF6377AEE}" type="presParOf" srcId="{83337CF0-8492-4B6D-B216-9533D721AAD4}" destId="{63FDBC53-25DA-4A88-8F81-A8E6C675B107}" srcOrd="11" destOrd="0" presId="urn:microsoft.com/office/officeart/2005/8/layout/gear1"/>
    <dgm:cxn modelId="{4D489A1E-90CE-4E95-B0CA-9B058B33B610}" type="presParOf" srcId="{83337CF0-8492-4B6D-B216-9533D721AAD4}" destId="{43A2FCB1-2A59-4A75-800B-CD34417C1D4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D2226-EB92-414D-B425-CA81159821F6}">
      <dsp:nvSpPr>
        <dsp:cNvPr id="0" name=""/>
        <dsp:cNvSpPr/>
      </dsp:nvSpPr>
      <dsp:spPr>
        <a:xfrm>
          <a:off x="3405755" y="2225158"/>
          <a:ext cx="2719638" cy="2719638"/>
        </a:xfrm>
        <a:prstGeom prst="gear9">
          <a:avLst/>
        </a:prstGeom>
        <a:solidFill>
          <a:srgbClr val="00324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JavaScript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Where?</a:t>
          </a:r>
        </a:p>
      </dsp:txBody>
      <dsp:txXfrm>
        <a:off x="3952523" y="2862220"/>
        <a:ext cx="1626102" cy="1397950"/>
      </dsp:txXfrm>
    </dsp:sp>
    <dsp:sp modelId="{E88E6029-FFFC-460B-B029-44ADCE3E2071}">
      <dsp:nvSpPr>
        <dsp:cNvPr id="0" name=""/>
        <dsp:cNvSpPr/>
      </dsp:nvSpPr>
      <dsp:spPr>
        <a:xfrm>
          <a:off x="1823420" y="1582335"/>
          <a:ext cx="1977918" cy="1977918"/>
        </a:xfrm>
        <a:prstGeom prst="gear6">
          <a:avLst/>
        </a:prstGeom>
        <a:solidFill>
          <a:srgbClr val="00324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CSS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How?</a:t>
          </a:r>
        </a:p>
      </dsp:txBody>
      <dsp:txXfrm>
        <a:off x="2321367" y="2083291"/>
        <a:ext cx="982024" cy="976006"/>
      </dsp:txXfrm>
    </dsp:sp>
    <dsp:sp modelId="{906DAA3A-89FD-423B-9F69-84683FEEC0BC}">
      <dsp:nvSpPr>
        <dsp:cNvPr id="0" name=""/>
        <dsp:cNvSpPr/>
      </dsp:nvSpPr>
      <dsp:spPr>
        <a:xfrm rot="20700000">
          <a:off x="2931256" y="217772"/>
          <a:ext cx="1937956" cy="1937956"/>
        </a:xfrm>
        <a:prstGeom prst="gear6">
          <a:avLst/>
        </a:prstGeom>
        <a:solidFill>
          <a:srgbClr val="00324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HTML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What?</a:t>
          </a:r>
        </a:p>
      </dsp:txBody>
      <dsp:txXfrm rot="-20700000">
        <a:off x="3356307" y="642823"/>
        <a:ext cx="1087855" cy="1087855"/>
      </dsp:txXfrm>
    </dsp:sp>
    <dsp:sp modelId="{48807CBB-B41E-4621-BD5C-C07B681F14C0}">
      <dsp:nvSpPr>
        <dsp:cNvPr id="0" name=""/>
        <dsp:cNvSpPr/>
      </dsp:nvSpPr>
      <dsp:spPr>
        <a:xfrm>
          <a:off x="3204958" y="1810018"/>
          <a:ext cx="3481137" cy="3481137"/>
        </a:xfrm>
        <a:prstGeom prst="circularArrow">
          <a:avLst>
            <a:gd name="adj1" fmla="val 4687"/>
            <a:gd name="adj2" fmla="val 299029"/>
            <a:gd name="adj3" fmla="val 2531577"/>
            <a:gd name="adj4" fmla="val 15828467"/>
            <a:gd name="adj5" fmla="val 5469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FDBC53-25DA-4A88-8F81-A8E6C675B107}">
      <dsp:nvSpPr>
        <dsp:cNvPr id="0" name=""/>
        <dsp:cNvSpPr/>
      </dsp:nvSpPr>
      <dsp:spPr>
        <a:xfrm>
          <a:off x="1473134" y="1141475"/>
          <a:ext cx="2529263" cy="252926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2FCB1-2A59-4A75-800B-CD34417C1D49}">
      <dsp:nvSpPr>
        <dsp:cNvPr id="0" name=""/>
        <dsp:cNvSpPr/>
      </dsp:nvSpPr>
      <dsp:spPr>
        <a:xfrm>
          <a:off x="2482987" y="-209933"/>
          <a:ext cx="2727055" cy="272705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D2226-EB92-414D-B425-CA81159821F6}">
      <dsp:nvSpPr>
        <dsp:cNvPr id="0" name=""/>
        <dsp:cNvSpPr/>
      </dsp:nvSpPr>
      <dsp:spPr>
        <a:xfrm>
          <a:off x="3405755" y="2225158"/>
          <a:ext cx="2719638" cy="2719638"/>
        </a:xfrm>
        <a:prstGeom prst="gear9">
          <a:avLst/>
        </a:prstGeom>
        <a:solidFill>
          <a:srgbClr val="00324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JavaScript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Where?</a:t>
          </a:r>
        </a:p>
      </dsp:txBody>
      <dsp:txXfrm>
        <a:off x="3952523" y="2862220"/>
        <a:ext cx="1626102" cy="1397950"/>
      </dsp:txXfrm>
    </dsp:sp>
    <dsp:sp modelId="{E88E6029-FFFC-460B-B029-44ADCE3E2071}">
      <dsp:nvSpPr>
        <dsp:cNvPr id="0" name=""/>
        <dsp:cNvSpPr/>
      </dsp:nvSpPr>
      <dsp:spPr>
        <a:xfrm>
          <a:off x="1823420" y="1582335"/>
          <a:ext cx="1977918" cy="1977918"/>
        </a:xfrm>
        <a:prstGeom prst="gear6">
          <a:avLst/>
        </a:prstGeom>
        <a:solidFill>
          <a:srgbClr val="00324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CSS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How?</a:t>
          </a:r>
        </a:p>
      </dsp:txBody>
      <dsp:txXfrm>
        <a:off x="2321367" y="2083291"/>
        <a:ext cx="982024" cy="976006"/>
      </dsp:txXfrm>
    </dsp:sp>
    <dsp:sp modelId="{906DAA3A-89FD-423B-9F69-84683FEEC0BC}">
      <dsp:nvSpPr>
        <dsp:cNvPr id="0" name=""/>
        <dsp:cNvSpPr/>
      </dsp:nvSpPr>
      <dsp:spPr>
        <a:xfrm rot="20700000">
          <a:off x="2931256" y="217772"/>
          <a:ext cx="1937956" cy="1937956"/>
        </a:xfrm>
        <a:prstGeom prst="gear6">
          <a:avLst/>
        </a:prstGeom>
        <a:solidFill>
          <a:srgbClr val="00324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HTML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What?</a:t>
          </a:r>
        </a:p>
      </dsp:txBody>
      <dsp:txXfrm rot="-20700000">
        <a:off x="3356307" y="642823"/>
        <a:ext cx="1087855" cy="1087855"/>
      </dsp:txXfrm>
    </dsp:sp>
    <dsp:sp modelId="{48807CBB-B41E-4621-BD5C-C07B681F14C0}">
      <dsp:nvSpPr>
        <dsp:cNvPr id="0" name=""/>
        <dsp:cNvSpPr/>
      </dsp:nvSpPr>
      <dsp:spPr>
        <a:xfrm>
          <a:off x="3204958" y="1810018"/>
          <a:ext cx="3481137" cy="3481137"/>
        </a:xfrm>
        <a:prstGeom prst="circularArrow">
          <a:avLst>
            <a:gd name="adj1" fmla="val 4687"/>
            <a:gd name="adj2" fmla="val 299029"/>
            <a:gd name="adj3" fmla="val 2531577"/>
            <a:gd name="adj4" fmla="val 15828467"/>
            <a:gd name="adj5" fmla="val 5469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FDBC53-25DA-4A88-8F81-A8E6C675B107}">
      <dsp:nvSpPr>
        <dsp:cNvPr id="0" name=""/>
        <dsp:cNvSpPr/>
      </dsp:nvSpPr>
      <dsp:spPr>
        <a:xfrm>
          <a:off x="1473134" y="1141475"/>
          <a:ext cx="2529263" cy="252926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2FCB1-2A59-4A75-800B-CD34417C1D49}">
      <dsp:nvSpPr>
        <dsp:cNvPr id="0" name=""/>
        <dsp:cNvSpPr/>
      </dsp:nvSpPr>
      <dsp:spPr>
        <a:xfrm>
          <a:off x="2482987" y="-209933"/>
          <a:ext cx="2727055" cy="272705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C9341-40CD-45D6-B343-D4E64386B953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F11DB-85DB-4601-A1A7-423885D265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766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ree_and_open-sourc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CSS_framework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ree_and_open-source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CSS_framework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video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Apple_Inc.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6974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Everything is on the cheat sheet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134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7715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 an approach that makes web pages render well on different of devices and window or screen sizes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0172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>
                <a:solidFill>
                  <a:schemeClr val="tx1"/>
                </a:solidFill>
                <a:hlinkClick r:id="rId3" tooltip="Free and open-sour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 and open-source</a:t>
            </a:r>
            <a:r>
              <a:rPr lang="en-US" u="none" dirty="0">
                <a:solidFill>
                  <a:schemeClr val="tx1"/>
                </a:solidFill>
                <a:hlinkClick r:id="rId4" tooltip="CSS framewor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framework</a:t>
            </a:r>
            <a:endParaRPr lang="en-US" u="none" dirty="0">
              <a:solidFill>
                <a:schemeClr val="tx1"/>
              </a:solidFill>
            </a:endParaRPr>
          </a:p>
          <a:p>
            <a:r>
              <a:rPr lang="en-GB" dirty="0"/>
              <a:t>Templates</a:t>
            </a:r>
          </a:p>
          <a:p>
            <a:r>
              <a:rPr lang="en-US" dirty="0"/>
              <a:t>It contains CSS- and (optionally) JavaScript-based design templates for typography, forms, buttons, navigation and other interface components.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240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968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>
                <a:solidFill>
                  <a:schemeClr val="tx1"/>
                </a:solidFill>
                <a:hlinkClick r:id="rId3" tooltip="Free and open-sour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 and open-source</a:t>
            </a:r>
            <a:r>
              <a:rPr lang="en-US" u="none" dirty="0">
                <a:solidFill>
                  <a:schemeClr val="tx1"/>
                </a:solidFill>
                <a:hlinkClick r:id="rId4" tooltip="CSS framewor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framework</a:t>
            </a:r>
            <a:endParaRPr lang="en-US" u="none" dirty="0">
              <a:solidFill>
                <a:schemeClr val="tx1"/>
              </a:solidFill>
            </a:endParaRPr>
          </a:p>
          <a:p>
            <a:r>
              <a:rPr lang="en-GB" dirty="0"/>
              <a:t>Templates</a:t>
            </a:r>
          </a:p>
          <a:p>
            <a:r>
              <a:rPr lang="en-US" dirty="0"/>
              <a:t>It contains CSS- and (optionally) JavaScript-based design templates for typography, forms, buttons, navigation and other interface components.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704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information</a:t>
            </a:r>
          </a:p>
          <a:p>
            <a:r>
              <a:rPr lang="en-GB" dirty="0" err="1"/>
              <a:t>iGEM-Webiste</a:t>
            </a:r>
            <a:endParaRPr lang="en-GB" dirty="0"/>
          </a:p>
          <a:p>
            <a:r>
              <a:rPr lang="en-GB" dirty="0"/>
              <a:t>How to work with HTML</a:t>
            </a:r>
          </a:p>
          <a:p>
            <a:r>
              <a:rPr lang="en-GB" dirty="0"/>
              <a:t>Help to include Elements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8838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Visual Studio Code provides basic support for HTML programming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Evertime</a:t>
            </a:r>
            <a:r>
              <a:rPr lang="en-US" dirty="0"/>
              <a:t> you safe it directly changes the website in the browser</a:t>
            </a:r>
            <a:endParaRPr lang="de-DE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329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892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Jumbotron: Box for calling extra attention to some special content or information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W3schools.com</a:t>
            </a:r>
          </a:p>
          <a:p>
            <a:r>
              <a:rPr lang="en-US" dirty="0" err="1"/>
              <a:t>Div</a:t>
            </a:r>
            <a:r>
              <a:rPr lang="en-US" dirty="0"/>
              <a:t>: division, is an object, full width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63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, user-</a:t>
            </a:r>
            <a:r>
              <a:rPr lang="de-DE" dirty="0" err="1"/>
              <a:t>oriented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4593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Jumbotron: Box for calling extra attention to some special content or information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W3schools.com</a:t>
            </a:r>
          </a:p>
          <a:p>
            <a:r>
              <a:rPr lang="en-US" dirty="0" err="1"/>
              <a:t>Div</a:t>
            </a:r>
            <a:r>
              <a:rPr lang="en-US" dirty="0"/>
              <a:t>: division, is an object, full width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422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1892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716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341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05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the name, change the number of cards in a row</a:t>
            </a:r>
          </a:p>
          <a:p>
            <a:r>
              <a:rPr lang="en-GB" dirty="0"/>
              <a:t>Play with the box-shadow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3216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Skip the Carousel for Pictures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726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we went </a:t>
            </a:r>
            <a:r>
              <a:rPr lang="en-GB" dirty="0" err="1"/>
              <a:t>throught</a:t>
            </a:r>
            <a:r>
              <a:rPr lang="en-GB" dirty="0"/>
              <a:t> a webpage and the most important parts. I </a:t>
            </a:r>
            <a:r>
              <a:rPr lang="en-GB" dirty="0" err="1"/>
              <a:t>scipt</a:t>
            </a:r>
            <a:r>
              <a:rPr lang="en-GB" dirty="0"/>
              <a:t> the picture-gallery and the navigation bar.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944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we went through a webpage and the most important parts. I </a:t>
            </a:r>
            <a:r>
              <a:rPr lang="en-GB" dirty="0" err="1"/>
              <a:t>scipt</a:t>
            </a:r>
            <a:r>
              <a:rPr lang="en-GB" dirty="0"/>
              <a:t> the picture-gallery and the navigation bar.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22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Navigation Bar and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Carousel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easy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841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June: Preliminary version of the project on the Teams Wiki. Background information about inspiration and hope to accomplish.</a:t>
            </a:r>
          </a:p>
          <a:p>
            <a:r>
              <a:rPr lang="en-GB" noProof="0" dirty="0"/>
              <a:t>October: The public face of the team’s work and the judges assess your project based on the team wiki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023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colon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999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iGEM</a:t>
            </a:r>
            <a:r>
              <a:rPr lang="de-DE" dirty="0"/>
              <a:t> Login 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0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Adobe flash player is outdated software safety risk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755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Adobe flash player is outdated software safety risk.</a:t>
            </a:r>
          </a:p>
          <a:p>
            <a:r>
              <a:rPr lang="en-US" b="1" dirty="0" err="1"/>
              <a:t>iFrame</a:t>
            </a:r>
            <a:r>
              <a:rPr lang="en-US" dirty="0"/>
              <a:t> is a </a:t>
            </a:r>
            <a:r>
              <a:rPr lang="en-US" dirty="0">
                <a:hlinkClick r:id="rId3" tooltip="Digital video"/>
              </a:rPr>
              <a:t>digital video</a:t>
            </a:r>
            <a:r>
              <a:rPr lang="en-US" dirty="0"/>
              <a:t> format developed by </a:t>
            </a:r>
            <a:r>
              <a:rPr lang="en-US" dirty="0">
                <a:hlinkClick r:id="rId4" tooltip="Apple Inc."/>
              </a:rPr>
              <a:t>Apple</a:t>
            </a:r>
            <a:r>
              <a:rPr lang="en-US" dirty="0"/>
              <a:t>.</a:t>
            </a:r>
          </a:p>
          <a:p>
            <a:r>
              <a:rPr lang="en-US"/>
              <a:t>das</a:t>
            </a:r>
            <a:endParaRPr lang="en-US" dirty="0"/>
          </a:p>
          <a:p>
            <a:r>
              <a:rPr lang="en-US" dirty="0"/>
              <a:t>plagiarism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8048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069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11DB-85DB-4601-A1A7-423885D2658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6703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B308-0D9B-4CB4-914C-240B17A17560}" type="datetime1">
              <a:rPr lang="de-DE" smtClean="0"/>
              <a:t>16.05.2019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097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E265-31FF-4203-B79B-DEB2C9ABB7D1}" type="datetime1">
              <a:rPr lang="de-DE" smtClean="0"/>
              <a:t>16.05.2019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627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0825F-F30B-4BEE-9DB8-BAB2878BC91A}" type="datetime1">
              <a:rPr lang="de-DE" smtClean="0"/>
              <a:t>16.05.2019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44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0F938-4914-4F81-9715-5604F3F22875}" type="datetime1">
              <a:rPr lang="de-DE" smtClean="0"/>
              <a:t>16.05.2019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84758" y="6492875"/>
            <a:ext cx="2743200" cy="365125"/>
          </a:xfrm>
        </p:spPr>
        <p:txBody>
          <a:bodyPr/>
          <a:lstStyle/>
          <a:p>
            <a:fld id="{2463464C-6DFE-4AE7-97F8-C0F5A5D9EF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986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2318A-5D5D-45DD-8EA9-480F84C1BDFD}" type="datetime1">
              <a:rPr lang="de-DE" smtClean="0"/>
              <a:t>16.05.2019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4283" y="6492875"/>
            <a:ext cx="2743200" cy="365125"/>
          </a:xfrm>
        </p:spPr>
        <p:txBody>
          <a:bodyPr/>
          <a:lstStyle/>
          <a:p>
            <a:fld id="{2463464C-6DFE-4AE7-97F8-C0F5A5D9EF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6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49202-DA2E-439B-9C58-EF086BBB2CF8}" type="datetime1">
              <a:rPr lang="de-DE" smtClean="0"/>
              <a:t>16.05.2019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194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CD4AE-513C-41EA-85DE-894CDC77F780}" type="datetime1">
              <a:rPr lang="de-DE" smtClean="0"/>
              <a:t>16.05.2019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313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2FC2-37D9-4EF5-B849-50A9D7CB96EA}" type="datetime1">
              <a:rPr lang="de-DE" smtClean="0"/>
              <a:t>16.05.2019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53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4853-A7CB-45C1-A069-CF505EDA078D}" type="datetime1">
              <a:rPr lang="de-DE" smtClean="0"/>
              <a:t>16.05.2019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408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39CB-088F-4FE3-970F-3793AB2F15DE}" type="datetime1">
              <a:rPr lang="de-DE" smtClean="0"/>
              <a:t>16.05.2019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40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7144D-8222-45FE-B612-7DCA528DCB9F}" type="datetime1">
              <a:rPr lang="de-DE" smtClean="0"/>
              <a:t>16.05.2019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914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CC2DC-3375-475F-9166-4BE90823890A}" type="datetime1">
              <a:rPr lang="de-DE" smtClean="0"/>
              <a:t>16.05.2019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6095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3464C-6DFE-4AE7-97F8-C0F5A5D9EFD3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D510F2-3D24-4B26-88A5-36657B368778}"/>
              </a:ext>
            </a:extLst>
          </p:cNvPr>
          <p:cNvSpPr/>
          <p:nvPr userDrawn="1"/>
        </p:nvSpPr>
        <p:spPr>
          <a:xfrm rot="5400000">
            <a:off x="8651366" y="3309983"/>
            <a:ext cx="6858000" cy="238034"/>
          </a:xfrm>
          <a:prstGeom prst="rect">
            <a:avLst/>
          </a:prstGeom>
          <a:solidFill>
            <a:srgbClr val="0032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Ubuntu Light" panose="020B030403060203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C4B313-C40D-45EF-984D-CF2668BA93D4}"/>
              </a:ext>
            </a:extLst>
          </p:cNvPr>
          <p:cNvSpPr/>
          <p:nvPr userDrawn="1"/>
        </p:nvSpPr>
        <p:spPr>
          <a:xfrm rot="5400000">
            <a:off x="10726947" y="3953343"/>
            <a:ext cx="2747868" cy="311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b="1" dirty="0" err="1">
                <a:solidFill>
                  <a:srgbClr val="C0C0C0"/>
                </a:solidFill>
                <a:latin typeface="Ubuntu Light" panose="020B0304030602030204" pitchFamily="34" charset="0"/>
              </a:rPr>
              <a:t>iGEM</a:t>
            </a:r>
            <a:r>
              <a:rPr lang="en-US" sz="1100" b="1" dirty="0">
                <a:solidFill>
                  <a:srgbClr val="C0C0C0"/>
                </a:solidFill>
                <a:latin typeface="Ubuntu Light" panose="020B0304030602030204" pitchFamily="34" charset="0"/>
              </a:rPr>
              <a:t>  Wikis, HTML and CSS for beginners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EFA9F2-6622-416F-90D4-346BF88A13D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362064" y="262317"/>
            <a:ext cx="822553" cy="54126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0F91D28-B55D-4820-B6ED-B801A874543B}"/>
              </a:ext>
            </a:extLst>
          </p:cNvPr>
          <p:cNvSpPr/>
          <p:nvPr userDrawn="1"/>
        </p:nvSpPr>
        <p:spPr>
          <a:xfrm>
            <a:off x="11369447" y="262318"/>
            <a:ext cx="822553" cy="544952"/>
          </a:xfrm>
          <a:prstGeom prst="rect">
            <a:avLst/>
          </a:prstGeom>
          <a:noFill/>
          <a:ln>
            <a:solidFill>
              <a:srgbClr val="003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37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code.visualstudio.com/Downloa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2018.igem.org/Resources/Template_Documentat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9C9A409-A383-409B-AFCF-6F47EF0B7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" b="1720"/>
          <a:stretch/>
        </p:blipFill>
        <p:spPr>
          <a:xfrm>
            <a:off x="1328056" y="696508"/>
            <a:ext cx="9187539" cy="3445320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7337911-5D42-4727-9EAF-88D447AF8182}"/>
              </a:ext>
            </a:extLst>
          </p:cNvPr>
          <p:cNvCxnSpPr>
            <a:cxnSpLocks/>
          </p:cNvCxnSpPr>
          <p:nvPr/>
        </p:nvCxnSpPr>
        <p:spPr>
          <a:xfrm>
            <a:off x="10265227" y="4814099"/>
            <a:ext cx="0" cy="15045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B3F592D-47BE-4893-8258-971D4303D5CF}"/>
              </a:ext>
            </a:extLst>
          </p:cNvPr>
          <p:cNvSpPr txBox="1"/>
          <p:nvPr/>
        </p:nvSpPr>
        <p:spPr>
          <a:xfrm>
            <a:off x="4419601" y="4814099"/>
            <a:ext cx="584562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iGEM</a:t>
            </a:r>
            <a:r>
              <a:rPr lang="en-US" sz="2000" b="1" dirty="0">
                <a:solidFill>
                  <a:schemeClr val="bg1"/>
                </a:solidFill>
                <a:latin typeface="Ubuntu Light" panose="020B0304030602030204" pitchFamily="34" charset="0"/>
              </a:rPr>
              <a:t> Wikis, HTML and CSS for beginners</a:t>
            </a:r>
          </a:p>
          <a:p>
            <a:pPr algn="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Ubuntu Light" panose="020B0304030602030204" pitchFamily="34" charset="0"/>
              </a:rPr>
              <a:t>05/17/2019 – 05/19/2019</a:t>
            </a: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Ubuntu Light" panose="020B0304030602030204" pitchFamily="34" charset="0"/>
              </a:rPr>
              <a:t>Erlangen</a:t>
            </a:r>
          </a:p>
          <a:p>
            <a:pPr algn="r"/>
            <a:endParaRPr lang="de-DE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6746FED-AAD4-4294-A8EC-C0403368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1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DFC173-6980-4988-B1C9-B8BEFDCAE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837" y="12899"/>
            <a:ext cx="2437885" cy="160419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9E3324E-2F33-4D47-871C-EC4B22A15F37}"/>
              </a:ext>
            </a:extLst>
          </p:cNvPr>
          <p:cNvSpPr/>
          <p:nvPr/>
        </p:nvSpPr>
        <p:spPr>
          <a:xfrm>
            <a:off x="9724766" y="24715"/>
            <a:ext cx="2437886" cy="1604190"/>
          </a:xfrm>
          <a:prstGeom prst="rect">
            <a:avLst/>
          </a:prstGeom>
          <a:noFill/>
          <a:ln w="57150">
            <a:solidFill>
              <a:srgbClr val="003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1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9382E602-446D-4E62-A80F-69AC85D1D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44"/>
          <a:stretch/>
        </p:blipFill>
        <p:spPr>
          <a:xfrm>
            <a:off x="6554116" y="1253330"/>
            <a:ext cx="5456813" cy="549381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E9B345A6-285F-4A20-95B5-4B17950A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8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b="1" dirty="0" err="1">
                <a:latin typeface="Ubuntu Light" panose="020B0304030602030204" pitchFamily="34" charset="0"/>
              </a:rPr>
              <a:t>Html</a:t>
            </a:r>
            <a:r>
              <a:rPr lang="de-DE" sz="4000" b="1" dirty="0">
                <a:latin typeface="Ubuntu Light" panose="020B0304030602030204" pitchFamily="34" charset="0"/>
              </a:rPr>
              <a:t>-Element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FA9250B-3BFD-43E0-A27F-A968ED1C2CC3}"/>
              </a:ext>
            </a:extLst>
          </p:cNvPr>
          <p:cNvSpPr/>
          <p:nvPr/>
        </p:nvSpPr>
        <p:spPr>
          <a:xfrm>
            <a:off x="181070" y="1253331"/>
            <a:ext cx="6168930" cy="54938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&lt;!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doctype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html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html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lang="eng"&gt;</a:t>
            </a:r>
          </a:p>
          <a:p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head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&lt;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meta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charset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="utf-8"&gt;</a:t>
            </a:r>
          </a:p>
          <a:p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&lt;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meta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name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="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viewport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"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content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="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width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=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device-width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, initial-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scale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=1.0"&gt;</a:t>
            </a:r>
          </a:p>
          <a:p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&lt;title&gt;title in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the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tab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card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&lt;/title&gt;</a:t>
            </a:r>
          </a:p>
          <a:p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head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body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&lt;p&gt;</a:t>
            </a:r>
            <a:r>
              <a:rPr lang="en-GB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Text in browser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&lt;/p&gt;</a:t>
            </a: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body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html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</p:txBody>
      </p:sp>
      <p:sp>
        <p:nvSpPr>
          <p:cNvPr id="6" name="Rechteck: obere Ecken abgerundet 5">
            <a:extLst>
              <a:ext uri="{FF2B5EF4-FFF2-40B4-BE49-F238E27FC236}">
                <a16:creationId xmlns:a16="http://schemas.microsoft.com/office/drawing/2014/main" id="{B08C735C-ADDB-4D98-A118-6B69774F7714}"/>
              </a:ext>
            </a:extLst>
          </p:cNvPr>
          <p:cNvSpPr/>
          <p:nvPr/>
        </p:nvSpPr>
        <p:spPr>
          <a:xfrm>
            <a:off x="30480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file.html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CED5647-8A13-4477-8AD7-846B98701E55}"/>
              </a:ext>
            </a:extLst>
          </p:cNvPr>
          <p:cNvSpPr/>
          <p:nvPr/>
        </p:nvSpPr>
        <p:spPr>
          <a:xfrm>
            <a:off x="6554117" y="1253331"/>
            <a:ext cx="5456813" cy="54938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CBD758E-5BFC-401A-AB10-616AD3EB58F0}"/>
              </a:ext>
            </a:extLst>
          </p:cNvPr>
          <p:cNvCxnSpPr/>
          <p:nvPr/>
        </p:nvCxnSpPr>
        <p:spPr>
          <a:xfrm>
            <a:off x="242030" y="1605280"/>
            <a:ext cx="0" cy="49885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20B2746-DB0E-4EDA-A8BB-B7B66CDB1114}"/>
              </a:ext>
            </a:extLst>
          </p:cNvPr>
          <p:cNvCxnSpPr>
            <a:cxnSpLocks/>
          </p:cNvCxnSpPr>
          <p:nvPr/>
        </p:nvCxnSpPr>
        <p:spPr>
          <a:xfrm>
            <a:off x="394430" y="1778000"/>
            <a:ext cx="0" cy="8331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F536AE1-ECF7-4328-868F-5B5EE7FF9277}"/>
              </a:ext>
            </a:extLst>
          </p:cNvPr>
          <p:cNvCxnSpPr>
            <a:cxnSpLocks/>
          </p:cNvCxnSpPr>
          <p:nvPr/>
        </p:nvCxnSpPr>
        <p:spPr>
          <a:xfrm>
            <a:off x="394430" y="2783840"/>
            <a:ext cx="0" cy="36271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: obere Ecken abgerundet 10">
            <a:extLst>
              <a:ext uri="{FF2B5EF4-FFF2-40B4-BE49-F238E27FC236}">
                <a16:creationId xmlns:a16="http://schemas.microsoft.com/office/drawing/2014/main" id="{CCA72BEB-049B-480F-859A-D80FFF0A1DBF}"/>
              </a:ext>
            </a:extLst>
          </p:cNvPr>
          <p:cNvSpPr/>
          <p:nvPr/>
        </p:nvSpPr>
        <p:spPr>
          <a:xfrm>
            <a:off x="163757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file.css</a:t>
            </a:r>
          </a:p>
        </p:txBody>
      </p:sp>
      <p:sp>
        <p:nvSpPr>
          <p:cNvPr id="12" name="Rechteck: obere Ecken abgerundet 11">
            <a:extLst>
              <a:ext uri="{FF2B5EF4-FFF2-40B4-BE49-F238E27FC236}">
                <a16:creationId xmlns:a16="http://schemas.microsoft.com/office/drawing/2014/main" id="{9EAA4C13-338F-4BAD-9F5A-D3A936D71928}"/>
              </a:ext>
            </a:extLst>
          </p:cNvPr>
          <p:cNvSpPr/>
          <p:nvPr/>
        </p:nvSpPr>
        <p:spPr>
          <a:xfrm>
            <a:off x="297034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file.js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67B1FA5-6603-4827-89E5-43D27AEC0677}"/>
              </a:ext>
            </a:extLst>
          </p:cNvPr>
          <p:cNvSpPr/>
          <p:nvPr/>
        </p:nvSpPr>
        <p:spPr>
          <a:xfrm>
            <a:off x="316832" y="1225568"/>
            <a:ext cx="1184975" cy="55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EFC1D0-2519-46F3-85AA-F1696C3D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10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686BF79-AB7D-40EA-8DC6-EB34DAA8B702}"/>
              </a:ext>
            </a:extLst>
          </p:cNvPr>
          <p:cNvSpPr txBox="1"/>
          <p:nvPr/>
        </p:nvSpPr>
        <p:spPr>
          <a:xfrm>
            <a:off x="2970340" y="3499395"/>
            <a:ext cx="7303211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Ubuntu Light" panose="020B0304030602030204" pitchFamily="34" charset="0"/>
              </a:rPr>
              <a:t>Optional in head for </a:t>
            </a:r>
            <a:r>
              <a:rPr lang="en-GB" b="1" dirty="0">
                <a:latin typeface="Ubuntu Light" panose="020B0304030602030204" pitchFamily="34" charset="0"/>
              </a:rPr>
              <a:t>Search Engine </a:t>
            </a:r>
            <a:r>
              <a:rPr lang="en-GB" b="1" dirty="0" err="1">
                <a:latin typeface="Ubuntu Light" panose="020B0304030602030204" pitchFamily="34" charset="0"/>
              </a:rPr>
              <a:t>Optimazaition</a:t>
            </a:r>
            <a:r>
              <a:rPr lang="en-GB" dirty="0">
                <a:latin typeface="Ubuntu Light" panose="020B0304030602030204" pitchFamily="34" charset="0"/>
              </a:rPr>
              <a:t>:</a:t>
            </a:r>
          </a:p>
          <a:p>
            <a:r>
              <a:rPr lang="de-DE" dirty="0">
                <a:latin typeface="Ubuntu Light" panose="020B0304030602030204" pitchFamily="34" charset="0"/>
              </a:rPr>
              <a:t>&lt;</a:t>
            </a:r>
            <a:r>
              <a:rPr lang="de-DE" dirty="0" err="1">
                <a:latin typeface="Ubuntu Light" panose="020B0304030602030204" pitchFamily="34" charset="0"/>
              </a:rPr>
              <a:t>meta</a:t>
            </a:r>
            <a:r>
              <a:rPr lang="de-DE" dirty="0">
                <a:latin typeface="Ubuntu Light" panose="020B0304030602030204" pitchFamily="34" charset="0"/>
              </a:rPr>
              <a:t> </a:t>
            </a:r>
            <a:r>
              <a:rPr lang="de-DE" dirty="0" err="1">
                <a:latin typeface="Ubuntu Light" panose="020B0304030602030204" pitchFamily="34" charset="0"/>
              </a:rPr>
              <a:t>name</a:t>
            </a:r>
            <a:r>
              <a:rPr lang="de-DE" dirty="0">
                <a:latin typeface="Ubuntu Light" panose="020B0304030602030204" pitchFamily="34" charset="0"/>
              </a:rPr>
              <a:t>="</a:t>
            </a:r>
            <a:r>
              <a:rPr lang="de-DE" dirty="0" err="1">
                <a:latin typeface="Ubuntu Light" panose="020B0304030602030204" pitchFamily="34" charset="0"/>
              </a:rPr>
              <a:t>description</a:t>
            </a:r>
            <a:r>
              <a:rPr lang="de-DE" dirty="0">
                <a:latin typeface="Ubuntu Light" panose="020B0304030602030204" pitchFamily="34" charset="0"/>
              </a:rPr>
              <a:t>" </a:t>
            </a:r>
            <a:r>
              <a:rPr lang="de-DE" dirty="0" err="1">
                <a:latin typeface="Ubuntu Light" panose="020B0304030602030204" pitchFamily="34" charset="0"/>
              </a:rPr>
              <a:t>content</a:t>
            </a:r>
            <a:r>
              <a:rPr lang="de-DE" dirty="0">
                <a:latin typeface="Ubuntu Light" panose="020B0304030602030204" pitchFamily="34" charset="0"/>
              </a:rPr>
              <a:t>=„</a:t>
            </a:r>
            <a:r>
              <a:rPr lang="de-DE" dirty="0" err="1">
                <a:latin typeface="Ubuntu Light" panose="020B0304030602030204" pitchFamily="34" charset="0"/>
              </a:rPr>
              <a:t>short</a:t>
            </a:r>
            <a:r>
              <a:rPr lang="de-DE" dirty="0">
                <a:latin typeface="Ubuntu Light" panose="020B0304030602030204" pitchFamily="34" charset="0"/>
              </a:rPr>
              <a:t> </a:t>
            </a:r>
            <a:r>
              <a:rPr lang="de-DE" dirty="0" err="1">
                <a:latin typeface="Ubuntu Light" panose="020B0304030602030204" pitchFamily="34" charset="0"/>
              </a:rPr>
              <a:t>description</a:t>
            </a:r>
            <a:r>
              <a:rPr lang="de-DE" dirty="0">
                <a:latin typeface="Ubuntu Light" panose="020B0304030602030204" pitchFamily="34" charset="0"/>
              </a:rPr>
              <a:t>"&gt;</a:t>
            </a:r>
            <a:br>
              <a:rPr lang="de-DE" dirty="0">
                <a:latin typeface="Ubuntu Light" panose="020B0304030602030204" pitchFamily="34" charset="0"/>
              </a:rPr>
            </a:br>
            <a:r>
              <a:rPr lang="de-DE" dirty="0">
                <a:latin typeface="Ubuntu Light" panose="020B0304030602030204" pitchFamily="34" charset="0"/>
              </a:rPr>
              <a:t>&lt;</a:t>
            </a:r>
            <a:r>
              <a:rPr lang="de-DE" dirty="0" err="1">
                <a:latin typeface="Ubuntu Light" panose="020B0304030602030204" pitchFamily="34" charset="0"/>
              </a:rPr>
              <a:t>meta</a:t>
            </a:r>
            <a:r>
              <a:rPr lang="de-DE" dirty="0">
                <a:latin typeface="Ubuntu Light" panose="020B0304030602030204" pitchFamily="34" charset="0"/>
              </a:rPr>
              <a:t> </a:t>
            </a:r>
            <a:r>
              <a:rPr lang="de-DE" dirty="0" err="1">
                <a:latin typeface="Ubuntu Light" panose="020B0304030602030204" pitchFamily="34" charset="0"/>
              </a:rPr>
              <a:t>name</a:t>
            </a:r>
            <a:r>
              <a:rPr lang="de-DE" dirty="0">
                <a:latin typeface="Ubuntu Light" panose="020B0304030602030204" pitchFamily="34" charset="0"/>
              </a:rPr>
              <a:t>="</a:t>
            </a:r>
            <a:r>
              <a:rPr lang="de-DE" dirty="0" err="1">
                <a:latin typeface="Ubuntu Light" panose="020B0304030602030204" pitchFamily="34" charset="0"/>
              </a:rPr>
              <a:t>keywords</a:t>
            </a:r>
            <a:r>
              <a:rPr lang="de-DE" dirty="0">
                <a:latin typeface="Ubuntu Light" panose="020B0304030602030204" pitchFamily="34" charset="0"/>
              </a:rPr>
              <a:t>" </a:t>
            </a:r>
            <a:r>
              <a:rPr lang="de-DE" dirty="0" err="1">
                <a:latin typeface="Ubuntu Light" panose="020B0304030602030204" pitchFamily="34" charset="0"/>
              </a:rPr>
              <a:t>content</a:t>
            </a:r>
            <a:r>
              <a:rPr lang="de-DE" dirty="0">
                <a:latin typeface="Ubuntu Light" panose="020B0304030602030204" pitchFamily="34" charset="0"/>
              </a:rPr>
              <a:t>=„keyword1, keyword2, keyword3"&gt;</a:t>
            </a:r>
            <a:br>
              <a:rPr lang="de-DE" dirty="0">
                <a:latin typeface="Ubuntu Light" panose="020B0304030602030204" pitchFamily="34" charset="0"/>
              </a:rPr>
            </a:br>
            <a:r>
              <a:rPr lang="de-DE" dirty="0">
                <a:latin typeface="Ubuntu Light" panose="020B0304030602030204" pitchFamily="34" charset="0"/>
              </a:rPr>
              <a:t>&lt;</a:t>
            </a:r>
            <a:r>
              <a:rPr lang="de-DE" dirty="0" err="1">
                <a:latin typeface="Ubuntu Light" panose="020B0304030602030204" pitchFamily="34" charset="0"/>
              </a:rPr>
              <a:t>meta</a:t>
            </a:r>
            <a:r>
              <a:rPr lang="de-DE" dirty="0">
                <a:latin typeface="Ubuntu Light" panose="020B0304030602030204" pitchFamily="34" charset="0"/>
              </a:rPr>
              <a:t> </a:t>
            </a:r>
            <a:r>
              <a:rPr lang="de-DE" dirty="0" err="1">
                <a:latin typeface="Ubuntu Light" panose="020B0304030602030204" pitchFamily="34" charset="0"/>
              </a:rPr>
              <a:t>name</a:t>
            </a:r>
            <a:r>
              <a:rPr lang="de-DE" dirty="0">
                <a:latin typeface="Ubuntu Light" panose="020B0304030602030204" pitchFamily="34" charset="0"/>
              </a:rPr>
              <a:t>="</a:t>
            </a:r>
            <a:r>
              <a:rPr lang="de-DE" dirty="0" err="1">
                <a:latin typeface="Ubuntu Light" panose="020B0304030602030204" pitchFamily="34" charset="0"/>
              </a:rPr>
              <a:t>author</a:t>
            </a:r>
            <a:r>
              <a:rPr lang="de-DE" dirty="0">
                <a:latin typeface="Ubuntu Light" panose="020B0304030602030204" pitchFamily="34" charset="0"/>
              </a:rPr>
              <a:t>" </a:t>
            </a:r>
            <a:r>
              <a:rPr lang="de-DE" dirty="0" err="1">
                <a:latin typeface="Ubuntu Light" panose="020B0304030602030204" pitchFamily="34" charset="0"/>
              </a:rPr>
              <a:t>content</a:t>
            </a:r>
            <a:r>
              <a:rPr lang="de-DE" dirty="0">
                <a:latin typeface="Ubuntu Light" panose="020B0304030602030204" pitchFamily="34" charset="0"/>
              </a:rPr>
              <a:t>="John </a:t>
            </a:r>
            <a:r>
              <a:rPr lang="de-DE" dirty="0" err="1">
                <a:latin typeface="Ubuntu Light" panose="020B0304030602030204" pitchFamily="34" charset="0"/>
              </a:rPr>
              <a:t>Doe</a:t>
            </a:r>
            <a:r>
              <a:rPr lang="de-DE" dirty="0">
                <a:latin typeface="Ubuntu Light" panose="020B0304030602030204" pitchFamily="34" charset="0"/>
              </a:rPr>
              <a:t>"&gt;</a:t>
            </a:r>
            <a:endParaRPr lang="en-GB" dirty="0">
              <a:latin typeface="Ubuntu Light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76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C447FA0-E14A-4791-9D82-194AB311B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4"/>
          <a:stretch/>
        </p:blipFill>
        <p:spPr>
          <a:xfrm>
            <a:off x="6554117" y="1253330"/>
            <a:ext cx="5456813" cy="549381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E9B345A6-285F-4A20-95B5-4B17950A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8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dirty="0">
                <a:latin typeface="Ubuntu Light" panose="020B0304030602030204" pitchFamily="34" charset="0"/>
              </a:rPr>
              <a:t>Text I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FA9250B-3BFD-43E0-A27F-A968ED1C2CC3}"/>
              </a:ext>
            </a:extLst>
          </p:cNvPr>
          <p:cNvSpPr/>
          <p:nvPr/>
        </p:nvSpPr>
        <p:spPr>
          <a:xfrm>
            <a:off x="181070" y="1253331"/>
            <a:ext cx="6168930" cy="54938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&lt;!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doctype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html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html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lang="eng"&gt;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head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    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meta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charset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="utf-8"&gt;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    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meta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name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="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viewport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"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content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="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width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device-width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, initial-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scale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=1.0"&gt;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    &lt;title&gt;title in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the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tab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card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&lt;/title&gt;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&lt;/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head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body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endParaRPr lang="de-DE" sz="1300" dirty="0">
              <a:solidFill>
                <a:schemeClr val="bg1">
                  <a:lumMod val="50000"/>
                </a:schemeClr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&lt;p&gt;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Lorem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ipsum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dolor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sit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amet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,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consetetur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sadipscing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elitr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, sed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diam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nonumy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	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eirmod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tempor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invidunt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ut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labore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et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dolore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magna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aliquyam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erat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, sed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diam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	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voluptua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.</a:t>
            </a:r>
          </a:p>
          <a:p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     </a:t>
            </a:r>
          </a:p>
          <a:p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    	At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vero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eos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et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accusam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et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justo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duo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dolores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et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ea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rebum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. </a:t>
            </a:r>
          </a:p>
          <a:p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	&lt;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br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    	Stet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clita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kasd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gubergren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,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no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sea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takimata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sanctus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est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Lorem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ipsum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	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dolor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sit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amet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.</a:t>
            </a:r>
          </a:p>
          <a:p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&lt;/p&gt;</a:t>
            </a: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&lt;/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body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&lt;/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html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</p:txBody>
      </p:sp>
      <p:sp>
        <p:nvSpPr>
          <p:cNvPr id="6" name="Rechteck: obere Ecken abgerundet 5">
            <a:extLst>
              <a:ext uri="{FF2B5EF4-FFF2-40B4-BE49-F238E27FC236}">
                <a16:creationId xmlns:a16="http://schemas.microsoft.com/office/drawing/2014/main" id="{B08C735C-ADDB-4D98-A118-6B69774F7714}"/>
              </a:ext>
            </a:extLst>
          </p:cNvPr>
          <p:cNvSpPr/>
          <p:nvPr/>
        </p:nvSpPr>
        <p:spPr>
          <a:xfrm>
            <a:off x="30480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file.html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CED5647-8A13-4477-8AD7-846B98701E55}"/>
              </a:ext>
            </a:extLst>
          </p:cNvPr>
          <p:cNvSpPr/>
          <p:nvPr/>
        </p:nvSpPr>
        <p:spPr>
          <a:xfrm>
            <a:off x="6554117" y="1253331"/>
            <a:ext cx="5456813" cy="54938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: obere Ecken abgerundet 7">
            <a:extLst>
              <a:ext uri="{FF2B5EF4-FFF2-40B4-BE49-F238E27FC236}">
                <a16:creationId xmlns:a16="http://schemas.microsoft.com/office/drawing/2014/main" id="{6F4E08DF-4F54-4659-9734-27B82B3AC71C}"/>
              </a:ext>
            </a:extLst>
          </p:cNvPr>
          <p:cNvSpPr/>
          <p:nvPr/>
        </p:nvSpPr>
        <p:spPr>
          <a:xfrm>
            <a:off x="163757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file.css</a:t>
            </a:r>
          </a:p>
        </p:txBody>
      </p:sp>
      <p:sp>
        <p:nvSpPr>
          <p:cNvPr id="11" name="Rechteck: obere Ecken abgerundet 10">
            <a:extLst>
              <a:ext uri="{FF2B5EF4-FFF2-40B4-BE49-F238E27FC236}">
                <a16:creationId xmlns:a16="http://schemas.microsoft.com/office/drawing/2014/main" id="{EA1AFD31-5197-4A95-B194-F5D7A963BB9D}"/>
              </a:ext>
            </a:extLst>
          </p:cNvPr>
          <p:cNvSpPr/>
          <p:nvPr/>
        </p:nvSpPr>
        <p:spPr>
          <a:xfrm>
            <a:off x="297034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file.js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B9AC8E0-2A1E-4196-9AD9-8149F9E857D3}"/>
              </a:ext>
            </a:extLst>
          </p:cNvPr>
          <p:cNvSpPr/>
          <p:nvPr/>
        </p:nvSpPr>
        <p:spPr>
          <a:xfrm>
            <a:off x="316832" y="1225568"/>
            <a:ext cx="1184975" cy="55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304F08-0372-4686-8431-3D44F7242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173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BEC343B-6253-417C-B7C3-320BDAC69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44"/>
          <a:stretch/>
        </p:blipFill>
        <p:spPr>
          <a:xfrm>
            <a:off x="6554117" y="1253331"/>
            <a:ext cx="5456812" cy="549381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E9B345A6-285F-4A20-95B5-4B17950A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8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dirty="0">
                <a:latin typeface="Ubuntu Light" panose="020B0304030602030204" pitchFamily="34" charset="0"/>
              </a:rPr>
              <a:t>Text II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FA9250B-3BFD-43E0-A27F-A968ED1C2CC3}"/>
              </a:ext>
            </a:extLst>
          </p:cNvPr>
          <p:cNvSpPr/>
          <p:nvPr/>
        </p:nvSpPr>
        <p:spPr>
          <a:xfrm>
            <a:off x="181070" y="1253331"/>
            <a:ext cx="6168930" cy="569386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&lt;!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doctype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html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html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lang="eng"&gt;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head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    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meta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charset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="utf-8"&gt;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    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meta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name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="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viewport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"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content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="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width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device-width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, initial-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scale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=1.0"&gt;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    &lt;title&gt;title in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the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tab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card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&lt;/title&gt;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&lt;/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head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body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endParaRPr lang="de-DE" sz="1300" dirty="0">
              <a:solidFill>
                <a:schemeClr val="bg1">
                  <a:lumMod val="50000"/>
                </a:schemeClr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chemeClr val="bg1">
                  <a:lumMod val="50000"/>
                </a:schemeClr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chemeClr val="bg1">
                  <a:lumMod val="50000"/>
                </a:schemeClr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chemeClr val="bg1">
                  <a:lumMod val="50000"/>
                </a:schemeClr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&lt;p&gt;&lt;b&gt;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bold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text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&lt;/b&gt;&lt;/p&gt;</a:t>
            </a:r>
          </a:p>
          <a:p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&lt;p&gt; &lt;i&gt;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italic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text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&lt;/i&gt;&lt;/p&gt;</a:t>
            </a:r>
          </a:p>
          <a:p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&lt;p&gt;&lt;u&gt;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underlined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text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&lt;/u&gt;&lt;/p&gt;</a:t>
            </a:r>
          </a:p>
          <a:p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&lt;p&gt;m&lt;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sup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supscript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&lt;/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sup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&gt;&lt;/p&gt;</a:t>
            </a:r>
          </a:p>
          <a:p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&lt;p&gt;H&lt;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sub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subscript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&lt;/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sub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&gt;&lt;/</a:t>
            </a:r>
            <a:r>
              <a:rPr lang="de-DE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sub</a:t>
            </a:r>
            <a:r>
              <a:rPr lang="de-DE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&gt;O&lt;/p&gt;</a:t>
            </a:r>
          </a:p>
          <a:p>
            <a:r>
              <a:rPr lang="en-US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&lt;p&gt;&lt;a </a:t>
            </a:r>
            <a:r>
              <a:rPr lang="en-US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href</a:t>
            </a:r>
            <a:r>
              <a:rPr lang="en-US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=“</a:t>
            </a:r>
            <a:r>
              <a:rPr lang="en-US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url</a:t>
            </a:r>
            <a:r>
              <a:rPr lang="en-US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link"&gt; LINK &lt;/a&gt;&lt;/p&gt;</a:t>
            </a:r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&lt;/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body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&lt;/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html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</p:txBody>
      </p:sp>
      <p:sp>
        <p:nvSpPr>
          <p:cNvPr id="6" name="Rechteck: obere Ecken abgerundet 5">
            <a:extLst>
              <a:ext uri="{FF2B5EF4-FFF2-40B4-BE49-F238E27FC236}">
                <a16:creationId xmlns:a16="http://schemas.microsoft.com/office/drawing/2014/main" id="{B08C735C-ADDB-4D98-A118-6B69774F7714}"/>
              </a:ext>
            </a:extLst>
          </p:cNvPr>
          <p:cNvSpPr/>
          <p:nvPr/>
        </p:nvSpPr>
        <p:spPr>
          <a:xfrm>
            <a:off x="30480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file.html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CED5647-8A13-4477-8AD7-846B98701E55}"/>
              </a:ext>
            </a:extLst>
          </p:cNvPr>
          <p:cNvSpPr/>
          <p:nvPr/>
        </p:nvSpPr>
        <p:spPr>
          <a:xfrm>
            <a:off x="6554117" y="1253331"/>
            <a:ext cx="5456813" cy="54938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: obere Ecken abgerundet 7">
            <a:extLst>
              <a:ext uri="{FF2B5EF4-FFF2-40B4-BE49-F238E27FC236}">
                <a16:creationId xmlns:a16="http://schemas.microsoft.com/office/drawing/2014/main" id="{6F4E08DF-4F54-4659-9734-27B82B3AC71C}"/>
              </a:ext>
            </a:extLst>
          </p:cNvPr>
          <p:cNvSpPr/>
          <p:nvPr/>
        </p:nvSpPr>
        <p:spPr>
          <a:xfrm>
            <a:off x="163757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file.css</a:t>
            </a:r>
          </a:p>
        </p:txBody>
      </p:sp>
      <p:sp>
        <p:nvSpPr>
          <p:cNvPr id="11" name="Rechteck: obere Ecken abgerundet 10">
            <a:extLst>
              <a:ext uri="{FF2B5EF4-FFF2-40B4-BE49-F238E27FC236}">
                <a16:creationId xmlns:a16="http://schemas.microsoft.com/office/drawing/2014/main" id="{EA1AFD31-5197-4A95-B194-F5D7A963BB9D}"/>
              </a:ext>
            </a:extLst>
          </p:cNvPr>
          <p:cNvSpPr/>
          <p:nvPr/>
        </p:nvSpPr>
        <p:spPr>
          <a:xfrm>
            <a:off x="297034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file.js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B9AC8E0-2A1E-4196-9AD9-8149F9E857D3}"/>
              </a:ext>
            </a:extLst>
          </p:cNvPr>
          <p:cNvSpPr/>
          <p:nvPr/>
        </p:nvSpPr>
        <p:spPr>
          <a:xfrm>
            <a:off x="316832" y="1225568"/>
            <a:ext cx="1184975" cy="55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E9D1B5-BDA4-448A-9A1A-8244D9C1B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12</a:t>
            </a:fld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F43A80A-7913-4732-AC8A-7FF102968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544" y="2037063"/>
            <a:ext cx="1305092" cy="197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9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958EA6E-FDA5-457F-B10D-C8CC91EF2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4"/>
          <a:stretch/>
        </p:blipFill>
        <p:spPr>
          <a:xfrm>
            <a:off x="6554117" y="1253330"/>
            <a:ext cx="5456813" cy="549381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78E54923-0365-4A63-AFBC-B7B68CCA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8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dirty="0">
                <a:latin typeface="Ubuntu Light" panose="020B0304030602030204" pitchFamily="34" charset="0"/>
              </a:rPr>
              <a:t>Headlines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FA9250B-3BFD-43E0-A27F-A968ED1C2CC3}"/>
              </a:ext>
            </a:extLst>
          </p:cNvPr>
          <p:cNvSpPr/>
          <p:nvPr/>
        </p:nvSpPr>
        <p:spPr>
          <a:xfrm>
            <a:off x="181070" y="1253331"/>
            <a:ext cx="6168930" cy="54938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&lt;!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doctype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html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html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lang="eng"&gt;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head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    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meta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charset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="utf-8"&gt;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    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meta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name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="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viewport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"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content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="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width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device-width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, initial-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scale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=1.0"&gt;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    &lt;title&gt;title in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the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tab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card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&lt;/title&gt;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&lt;/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head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body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endParaRPr lang="pt-BR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r>
              <a:rPr lang="pt-BR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</a:t>
            </a:r>
          </a:p>
          <a:p>
            <a:endParaRPr lang="pt-BR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pt-BR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pt-BR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r>
              <a:rPr lang="pt-BR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&lt;p&gt; Lorem ipsum&lt;/p&gt;</a:t>
            </a:r>
          </a:p>
          <a:p>
            <a:r>
              <a:rPr lang="pt-BR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&lt;h1&gt;Lorem ipsum&lt;/h1&gt;</a:t>
            </a:r>
          </a:p>
          <a:p>
            <a:r>
              <a:rPr lang="pt-BR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&lt;h2&gt;Lorem ipsum&lt;/h2&gt;</a:t>
            </a:r>
          </a:p>
          <a:p>
            <a:r>
              <a:rPr lang="pt-BR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&lt;h3&gt;Lorem ipsum&lt;/h3&gt;</a:t>
            </a: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&lt;/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body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&lt;/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html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</p:txBody>
      </p:sp>
      <p:sp>
        <p:nvSpPr>
          <p:cNvPr id="6" name="Rechteck: obere Ecken abgerundet 5">
            <a:extLst>
              <a:ext uri="{FF2B5EF4-FFF2-40B4-BE49-F238E27FC236}">
                <a16:creationId xmlns:a16="http://schemas.microsoft.com/office/drawing/2014/main" id="{B08C735C-ADDB-4D98-A118-6B69774F7714}"/>
              </a:ext>
            </a:extLst>
          </p:cNvPr>
          <p:cNvSpPr/>
          <p:nvPr/>
        </p:nvSpPr>
        <p:spPr>
          <a:xfrm>
            <a:off x="30480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file.html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CED5647-8A13-4477-8AD7-846B98701E55}"/>
              </a:ext>
            </a:extLst>
          </p:cNvPr>
          <p:cNvSpPr/>
          <p:nvPr/>
        </p:nvSpPr>
        <p:spPr>
          <a:xfrm>
            <a:off x="6554117" y="1253331"/>
            <a:ext cx="5456813" cy="54938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: obere Ecken abgerundet 9">
            <a:extLst>
              <a:ext uri="{FF2B5EF4-FFF2-40B4-BE49-F238E27FC236}">
                <a16:creationId xmlns:a16="http://schemas.microsoft.com/office/drawing/2014/main" id="{A89394FB-A3B0-4D7E-85C2-A1091A84631A}"/>
              </a:ext>
            </a:extLst>
          </p:cNvPr>
          <p:cNvSpPr/>
          <p:nvPr/>
        </p:nvSpPr>
        <p:spPr>
          <a:xfrm>
            <a:off x="163757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file.css</a:t>
            </a:r>
          </a:p>
        </p:txBody>
      </p:sp>
      <p:sp>
        <p:nvSpPr>
          <p:cNvPr id="11" name="Rechteck: obere Ecken abgerundet 10">
            <a:extLst>
              <a:ext uri="{FF2B5EF4-FFF2-40B4-BE49-F238E27FC236}">
                <a16:creationId xmlns:a16="http://schemas.microsoft.com/office/drawing/2014/main" id="{D3B7A699-2F74-43A4-949A-88BD45A1E332}"/>
              </a:ext>
            </a:extLst>
          </p:cNvPr>
          <p:cNvSpPr/>
          <p:nvPr/>
        </p:nvSpPr>
        <p:spPr>
          <a:xfrm>
            <a:off x="297034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file.js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C1F0C8B-8F3C-42EB-A2B8-3AFEB2F30483}"/>
              </a:ext>
            </a:extLst>
          </p:cNvPr>
          <p:cNvSpPr/>
          <p:nvPr/>
        </p:nvSpPr>
        <p:spPr>
          <a:xfrm>
            <a:off x="316832" y="1225568"/>
            <a:ext cx="1184975" cy="55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F3EC82-95CD-4B83-927D-E561C4FC8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84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0F290CD-3C3F-4F45-8A6F-AD43F3FB5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2"/>
          <a:stretch/>
        </p:blipFill>
        <p:spPr>
          <a:xfrm>
            <a:off x="6554116" y="1253330"/>
            <a:ext cx="5456669" cy="549381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50F48A0-69DC-4B37-BCF4-7EB41EB5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8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dirty="0">
                <a:latin typeface="Ubuntu Light" panose="020B0304030602030204" pitchFamily="34" charset="0"/>
              </a:rPr>
              <a:t>List (</a:t>
            </a:r>
            <a:r>
              <a:rPr lang="de-DE" sz="4000" dirty="0" err="1">
                <a:latin typeface="Ubuntu Light" panose="020B0304030602030204" pitchFamily="34" charset="0"/>
              </a:rPr>
              <a:t>un</a:t>
            </a:r>
            <a:r>
              <a:rPr lang="de-DE" sz="4000" dirty="0">
                <a:latin typeface="Ubuntu Light" panose="020B0304030602030204" pitchFamily="34" charset="0"/>
              </a:rPr>
              <a:t>-/</a:t>
            </a:r>
            <a:r>
              <a:rPr lang="de-DE" sz="4000" dirty="0" err="1">
                <a:latin typeface="Ubuntu Light" panose="020B0304030602030204" pitchFamily="34" charset="0"/>
              </a:rPr>
              <a:t>ordered</a:t>
            </a:r>
            <a:r>
              <a:rPr lang="de-DE" sz="4000" dirty="0">
                <a:latin typeface="Ubuntu Light" panose="020B0304030602030204" pitchFamily="34" charset="0"/>
              </a:rPr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FA9250B-3BFD-43E0-A27F-A968ED1C2CC3}"/>
              </a:ext>
            </a:extLst>
          </p:cNvPr>
          <p:cNvSpPr/>
          <p:nvPr/>
        </p:nvSpPr>
        <p:spPr>
          <a:xfrm>
            <a:off x="181070" y="1253331"/>
            <a:ext cx="6168930" cy="54938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&lt;!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doctype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html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html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lang="eng"&gt;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head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    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meta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charset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="utf-8"&gt;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    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meta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name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="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viewport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"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content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="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width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device-width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, initial-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scale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=1.0"&gt;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    &lt;title&gt;title in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the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tab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card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&lt;/title&gt;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&lt;/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head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body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endParaRPr lang="pt-BR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&lt;</a:t>
            </a:r>
            <a:r>
              <a:rPr lang="it-IT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ul</a:t>
            </a:r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&lt;li&gt;Apple&lt;/li&gt;</a:t>
            </a: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&lt;li&gt;</a:t>
            </a:r>
            <a:r>
              <a:rPr lang="it-IT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Melon</a:t>
            </a:r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&lt;/li&gt;</a:t>
            </a: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&lt;li&gt;</a:t>
            </a:r>
            <a:r>
              <a:rPr lang="it-IT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Peach</a:t>
            </a:r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&lt;/li&gt;</a:t>
            </a: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&lt;li&gt;Orange&lt;/li&gt;</a:t>
            </a: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&lt;/</a:t>
            </a:r>
            <a:r>
              <a:rPr lang="it-IT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ul</a:t>
            </a:r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endParaRPr lang="it-IT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it-IT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&lt;</a:t>
            </a:r>
            <a:r>
              <a:rPr lang="it-IT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ol</a:t>
            </a:r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&gt; </a:t>
            </a: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&lt;li&gt;Apple&lt;/li&gt;</a:t>
            </a: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&lt;li&gt;</a:t>
            </a:r>
            <a:r>
              <a:rPr lang="it-IT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Melon</a:t>
            </a:r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&lt;/li&gt;</a:t>
            </a: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&lt;li&gt;</a:t>
            </a:r>
            <a:r>
              <a:rPr lang="it-IT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Peach</a:t>
            </a:r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&lt;/li&gt;</a:t>
            </a: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&lt;li&gt;Orange&lt;/li&gt;</a:t>
            </a: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&lt;/</a:t>
            </a:r>
            <a:r>
              <a:rPr lang="it-IT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ol</a:t>
            </a:r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&lt;/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body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&lt;/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html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</p:txBody>
      </p:sp>
      <p:sp>
        <p:nvSpPr>
          <p:cNvPr id="6" name="Rechteck: obere Ecken abgerundet 5">
            <a:extLst>
              <a:ext uri="{FF2B5EF4-FFF2-40B4-BE49-F238E27FC236}">
                <a16:creationId xmlns:a16="http://schemas.microsoft.com/office/drawing/2014/main" id="{B08C735C-ADDB-4D98-A118-6B69774F7714}"/>
              </a:ext>
            </a:extLst>
          </p:cNvPr>
          <p:cNvSpPr/>
          <p:nvPr/>
        </p:nvSpPr>
        <p:spPr>
          <a:xfrm>
            <a:off x="30480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file.html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CED5647-8A13-4477-8AD7-846B98701E55}"/>
              </a:ext>
            </a:extLst>
          </p:cNvPr>
          <p:cNvSpPr/>
          <p:nvPr/>
        </p:nvSpPr>
        <p:spPr>
          <a:xfrm>
            <a:off x="6554117" y="1253331"/>
            <a:ext cx="5456813" cy="54938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: obere Ecken abgerundet 9">
            <a:extLst>
              <a:ext uri="{FF2B5EF4-FFF2-40B4-BE49-F238E27FC236}">
                <a16:creationId xmlns:a16="http://schemas.microsoft.com/office/drawing/2014/main" id="{F564318B-C23F-4786-A8A5-F6F26C17AE12}"/>
              </a:ext>
            </a:extLst>
          </p:cNvPr>
          <p:cNvSpPr/>
          <p:nvPr/>
        </p:nvSpPr>
        <p:spPr>
          <a:xfrm>
            <a:off x="163757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file.css</a:t>
            </a:r>
          </a:p>
        </p:txBody>
      </p:sp>
      <p:sp>
        <p:nvSpPr>
          <p:cNvPr id="11" name="Rechteck: obere Ecken abgerundet 10">
            <a:extLst>
              <a:ext uri="{FF2B5EF4-FFF2-40B4-BE49-F238E27FC236}">
                <a16:creationId xmlns:a16="http://schemas.microsoft.com/office/drawing/2014/main" id="{A3E9D0E6-0D6F-44A1-ACE5-FF7388C6A076}"/>
              </a:ext>
            </a:extLst>
          </p:cNvPr>
          <p:cNvSpPr/>
          <p:nvPr/>
        </p:nvSpPr>
        <p:spPr>
          <a:xfrm>
            <a:off x="297034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file.js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5307767-F31C-4461-B90C-C71343FEC7BD}"/>
              </a:ext>
            </a:extLst>
          </p:cNvPr>
          <p:cNvSpPr/>
          <p:nvPr/>
        </p:nvSpPr>
        <p:spPr>
          <a:xfrm>
            <a:off x="316832" y="1225568"/>
            <a:ext cx="1184975" cy="55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9C99D9-E99B-46B8-9F8D-F237C8DE9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620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15C3B1B5-3D29-45EF-A4DE-0AE341A03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2"/>
          <a:stretch/>
        </p:blipFill>
        <p:spPr>
          <a:xfrm>
            <a:off x="6554116" y="1253330"/>
            <a:ext cx="5456669" cy="549381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50F48A0-69DC-4B37-BCF4-7EB41EB5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8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dirty="0">
                <a:latin typeface="Ubuntu Light" panose="020B0304030602030204" pitchFamily="34" charset="0"/>
              </a:rPr>
              <a:t>Comments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FA9250B-3BFD-43E0-A27F-A968ED1C2CC3}"/>
              </a:ext>
            </a:extLst>
          </p:cNvPr>
          <p:cNvSpPr/>
          <p:nvPr/>
        </p:nvSpPr>
        <p:spPr>
          <a:xfrm>
            <a:off x="181070" y="1253331"/>
            <a:ext cx="6168930" cy="54938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&lt;!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doctype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html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html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lang="eng"&gt;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head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    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meta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charset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="utf-8"&gt;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    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meta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name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="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viewport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"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content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="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width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device-width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, initial-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scale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=1.0"&gt;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    &lt;title&gt;title in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the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tab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card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&lt;/title&gt;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&lt;/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head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&lt;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body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pt-BR" sz="1300" dirty="0">
                <a:solidFill>
                  <a:srgbClr val="008000"/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&lt;!------------unordered list-------------------&gt;</a:t>
            </a: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&lt;</a:t>
            </a:r>
            <a:r>
              <a:rPr lang="it-IT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ul</a:t>
            </a:r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&lt;li&gt;Apple&lt;/li&gt;</a:t>
            </a: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&lt;li&gt;</a:t>
            </a:r>
            <a:r>
              <a:rPr lang="it-IT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Melon</a:t>
            </a:r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&lt;/li&gt;</a:t>
            </a: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&lt;li&gt;</a:t>
            </a:r>
            <a:r>
              <a:rPr lang="it-IT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Peach</a:t>
            </a:r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&lt;/li&gt;</a:t>
            </a: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&lt;li&gt;Orange&lt;/li&gt;</a:t>
            </a: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&lt;/</a:t>
            </a:r>
            <a:r>
              <a:rPr lang="it-IT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ul</a:t>
            </a:r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endParaRPr lang="it-IT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r>
              <a:rPr lang="pt-BR" sz="1300" dirty="0">
                <a:solidFill>
                  <a:srgbClr val="008000"/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&lt;!------------ordered list-------------------&gt;</a:t>
            </a:r>
            <a:endParaRPr lang="it-IT" sz="1300" dirty="0">
              <a:solidFill>
                <a:srgbClr val="008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&lt;</a:t>
            </a:r>
            <a:r>
              <a:rPr lang="it-IT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ol</a:t>
            </a:r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&gt; </a:t>
            </a: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&lt;li&gt;Apple&lt;/li&gt;</a:t>
            </a: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&lt;li&gt;</a:t>
            </a:r>
            <a:r>
              <a:rPr lang="it-IT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Melon</a:t>
            </a:r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&lt;/li&gt;</a:t>
            </a: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&lt;li&gt;</a:t>
            </a:r>
            <a:r>
              <a:rPr lang="it-IT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Peach</a:t>
            </a:r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&lt;/li&gt;</a:t>
            </a: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    &lt;li&gt;Orange&lt;/li&gt;</a:t>
            </a:r>
          </a:p>
          <a:p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    &lt;/</a:t>
            </a:r>
            <a:r>
              <a:rPr lang="it-IT" sz="13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ol</a:t>
            </a:r>
            <a:r>
              <a:rPr lang="it-IT" sz="1300" dirty="0"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    &lt;/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body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  <a:p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&lt;/</a:t>
            </a:r>
            <a:r>
              <a:rPr lang="de-DE" sz="1300" dirty="0" err="1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html</a:t>
            </a:r>
            <a:r>
              <a:rPr lang="de-DE" sz="1300" dirty="0">
                <a:solidFill>
                  <a:schemeClr val="bg1">
                    <a:lumMod val="50000"/>
                  </a:schemeClr>
                </a:solidFill>
                <a:latin typeface="Ubuntu Light" panose="020B0304030602030204" pitchFamily="34" charset="0"/>
                <a:cs typeface="Miriam Fixed" panose="020B0604020202020204" pitchFamily="49" charset="-79"/>
              </a:rPr>
              <a:t>&gt;</a:t>
            </a:r>
          </a:p>
        </p:txBody>
      </p:sp>
      <p:sp>
        <p:nvSpPr>
          <p:cNvPr id="6" name="Rechteck: obere Ecken abgerundet 5">
            <a:extLst>
              <a:ext uri="{FF2B5EF4-FFF2-40B4-BE49-F238E27FC236}">
                <a16:creationId xmlns:a16="http://schemas.microsoft.com/office/drawing/2014/main" id="{B08C735C-ADDB-4D98-A118-6B69774F7714}"/>
              </a:ext>
            </a:extLst>
          </p:cNvPr>
          <p:cNvSpPr/>
          <p:nvPr/>
        </p:nvSpPr>
        <p:spPr>
          <a:xfrm>
            <a:off x="30480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file.html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CED5647-8A13-4477-8AD7-846B98701E55}"/>
              </a:ext>
            </a:extLst>
          </p:cNvPr>
          <p:cNvSpPr/>
          <p:nvPr/>
        </p:nvSpPr>
        <p:spPr>
          <a:xfrm>
            <a:off x="6554117" y="1253331"/>
            <a:ext cx="5456813" cy="54938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: obere Ecken abgerundet 9">
            <a:extLst>
              <a:ext uri="{FF2B5EF4-FFF2-40B4-BE49-F238E27FC236}">
                <a16:creationId xmlns:a16="http://schemas.microsoft.com/office/drawing/2014/main" id="{F564318B-C23F-4786-A8A5-F6F26C17AE12}"/>
              </a:ext>
            </a:extLst>
          </p:cNvPr>
          <p:cNvSpPr/>
          <p:nvPr/>
        </p:nvSpPr>
        <p:spPr>
          <a:xfrm>
            <a:off x="163757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file.css</a:t>
            </a:r>
          </a:p>
        </p:txBody>
      </p:sp>
      <p:sp>
        <p:nvSpPr>
          <p:cNvPr id="11" name="Rechteck: obere Ecken abgerundet 10">
            <a:extLst>
              <a:ext uri="{FF2B5EF4-FFF2-40B4-BE49-F238E27FC236}">
                <a16:creationId xmlns:a16="http://schemas.microsoft.com/office/drawing/2014/main" id="{A3E9D0E6-0D6F-44A1-ACE5-FF7388C6A076}"/>
              </a:ext>
            </a:extLst>
          </p:cNvPr>
          <p:cNvSpPr/>
          <p:nvPr/>
        </p:nvSpPr>
        <p:spPr>
          <a:xfrm>
            <a:off x="297034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file.js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5307767-F31C-4461-B90C-C71343FEC7BD}"/>
              </a:ext>
            </a:extLst>
          </p:cNvPr>
          <p:cNvSpPr/>
          <p:nvPr/>
        </p:nvSpPr>
        <p:spPr>
          <a:xfrm>
            <a:off x="316832" y="1225568"/>
            <a:ext cx="1184975" cy="55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793F85-AE9A-479A-8A4A-24B5CBC9A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025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56860F-CD69-4065-A2BC-13A78F0FCE75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0992086">
            <a:off x="1392580" y="912126"/>
            <a:ext cx="2421270" cy="5033748"/>
          </a:xfrm>
          <a:ln w="28575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endParaRPr lang="de-DE" dirty="0">
              <a:latin typeface="Ubuntu Light" panose="020B0304030602030204" pitchFamily="34" charset="0"/>
            </a:endParaRPr>
          </a:p>
          <a:p>
            <a:pPr marL="0" indent="0" algn="ctr">
              <a:buNone/>
            </a:pPr>
            <a:r>
              <a:rPr lang="en-GB" dirty="0">
                <a:latin typeface="Ubuntu Light" panose="020B0304030602030204" pitchFamily="34" charset="0"/>
              </a:rPr>
              <a:t>What do we need?</a:t>
            </a:r>
          </a:p>
          <a:p>
            <a:endParaRPr lang="en-GB" dirty="0">
              <a:latin typeface="Ubuntu Light" panose="020B0304030602030204" pitchFamily="34" charset="0"/>
            </a:endParaRPr>
          </a:p>
          <a:p>
            <a:r>
              <a:rPr lang="en-GB" dirty="0">
                <a:latin typeface="Ubuntu Light" panose="020B0304030602030204" pitchFamily="34" charset="0"/>
              </a:rPr>
              <a:t>Navigation</a:t>
            </a:r>
          </a:p>
          <a:p>
            <a:r>
              <a:rPr lang="en-GB" dirty="0">
                <a:latin typeface="Ubuntu Light" panose="020B0304030602030204" pitchFamily="34" charset="0"/>
              </a:rPr>
              <a:t>Footer</a:t>
            </a:r>
          </a:p>
          <a:p>
            <a:r>
              <a:rPr lang="en-GB" dirty="0">
                <a:latin typeface="Ubuntu Light" panose="020B0304030602030204" pitchFamily="34" charset="0"/>
              </a:rPr>
              <a:t>Images</a:t>
            </a:r>
          </a:p>
          <a:p>
            <a:r>
              <a:rPr lang="en-GB" dirty="0">
                <a:latin typeface="Ubuntu Light" panose="020B0304030602030204" pitchFamily="34" charset="0"/>
              </a:rPr>
              <a:t>…</a:t>
            </a:r>
          </a:p>
          <a:p>
            <a:endParaRPr lang="en-GB" dirty="0">
              <a:latin typeface="Ubuntu Light" panose="020B0304030602030204" pitchFamily="34" charset="0"/>
            </a:endParaRPr>
          </a:p>
          <a:p>
            <a:endParaRPr lang="en-GB" dirty="0">
              <a:latin typeface="Ubuntu Light" panose="020B0304030602030204" pitchFamily="34" charset="0"/>
            </a:endParaRPr>
          </a:p>
          <a:p>
            <a:r>
              <a:rPr lang="en-GB" dirty="0">
                <a:latin typeface="Ubuntu Light" panose="020B0304030602030204" pitchFamily="34" charset="0"/>
              </a:rPr>
              <a:t>Responsive</a:t>
            </a:r>
          </a:p>
          <a:p>
            <a:pPr marL="0" indent="0">
              <a:buNone/>
            </a:pPr>
            <a:endParaRPr lang="de-DE" dirty="0">
              <a:latin typeface="Ubuntu Light" panose="020B030403060203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F504135-876A-4329-B4C1-972C525A68F3}"/>
              </a:ext>
            </a:extLst>
          </p:cNvPr>
          <p:cNvSpPr txBox="1"/>
          <p:nvPr/>
        </p:nvSpPr>
        <p:spPr>
          <a:xfrm rot="812003">
            <a:off x="3272679" y="4588477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Ubuntu Light" panose="020B0304030602030204" pitchFamily="34" charset="0"/>
              </a:rPr>
              <a:t>?????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7B11C78-B01A-4D43-B65F-94A3D82FEE8B}"/>
              </a:ext>
            </a:extLst>
          </p:cNvPr>
          <p:cNvSpPr txBox="1">
            <a:spLocks/>
          </p:cNvSpPr>
          <p:nvPr/>
        </p:nvSpPr>
        <p:spPr>
          <a:xfrm>
            <a:off x="4908907" y="2103437"/>
            <a:ext cx="70592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latin typeface="Ubuntu Light" panose="020B0304030602030204" pitchFamily="34" charset="0"/>
              </a:rPr>
              <a:t>Responsive Webdesign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E90CB76-F804-4DFE-A4B6-7B84D623E5C9}"/>
              </a:ext>
            </a:extLst>
          </p:cNvPr>
          <p:cNvSpPr txBox="1">
            <a:spLocks/>
          </p:cNvSpPr>
          <p:nvPr/>
        </p:nvSpPr>
        <p:spPr>
          <a:xfrm>
            <a:off x="6020657" y="5213036"/>
            <a:ext cx="4613096" cy="6619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latin typeface="Ubuntu Light" panose="020B0304030602030204" pitchFamily="34" charset="0"/>
              </a:rPr>
              <a:t>lg</a:t>
            </a:r>
            <a:r>
              <a:rPr lang="de-DE" dirty="0">
                <a:latin typeface="Ubuntu Light" panose="020B0304030602030204" pitchFamily="34" charset="0"/>
              </a:rPr>
              <a:t> 		md 	      </a:t>
            </a:r>
            <a:r>
              <a:rPr lang="de-DE" dirty="0" err="1">
                <a:latin typeface="Ubuntu Light" panose="020B0304030602030204" pitchFamily="34" charset="0"/>
              </a:rPr>
              <a:t>sm</a:t>
            </a:r>
            <a:r>
              <a:rPr lang="de-DE" dirty="0">
                <a:latin typeface="Ubuntu Light" panose="020B0304030602030204" pitchFamily="34" charset="0"/>
              </a:rPr>
              <a:t>      </a:t>
            </a:r>
            <a:r>
              <a:rPr lang="de-DE" dirty="0" err="1">
                <a:latin typeface="Ubuntu Light" panose="020B0304030602030204" pitchFamily="34" charset="0"/>
              </a:rPr>
              <a:t>xs</a:t>
            </a:r>
            <a:endParaRPr lang="de-DE" dirty="0">
              <a:latin typeface="Ubuntu Light" panose="020B030403060203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731556-8A72-4240-91EB-0F3AFCFEF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440" y="3616168"/>
            <a:ext cx="5048250" cy="14097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837A854-E9F4-46D3-816B-146D8950D73E}"/>
              </a:ext>
            </a:extLst>
          </p:cNvPr>
          <p:cNvSpPr/>
          <p:nvPr/>
        </p:nvSpPr>
        <p:spPr>
          <a:xfrm>
            <a:off x="5137079" y="2239766"/>
            <a:ext cx="6445321" cy="385280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fik 13" descr="Büroklammer">
            <a:extLst>
              <a:ext uri="{FF2B5EF4-FFF2-40B4-BE49-F238E27FC236}">
                <a16:creationId xmlns:a16="http://schemas.microsoft.com/office/drawing/2014/main" id="{CD99FDA8-105F-4051-BB39-60947F1DA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678522">
            <a:off x="637170" y="690102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51D79C-1B51-4B1F-A0A0-3CBD5E4C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65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6D3F568-968D-49A7-AB8A-DE36A5F01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4AC5910F-AD42-4348-AB32-6A10C363DD7C}"/>
              </a:ext>
            </a:extLst>
          </p:cNvPr>
          <p:cNvSpPr/>
          <p:nvPr/>
        </p:nvSpPr>
        <p:spPr>
          <a:xfrm rot="763552">
            <a:off x="8854688" y="3731272"/>
            <a:ext cx="3086452" cy="3067832"/>
          </a:xfrm>
          <a:prstGeom prst="flowChartConnector">
            <a:avLst/>
          </a:pr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Ubuntu Light" panose="020B0304030602030204" pitchFamily="34" charset="0"/>
              </a:rPr>
              <a:t>Bootstrap provides responsive CSS and JavaScript templates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397A931-91DB-49BF-B518-3BAA769D6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103" y="5859548"/>
            <a:ext cx="617452" cy="61745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B9AE47-99AC-4C0E-B765-698154610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647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50F48A0-69DC-4B37-BCF4-7EB41EB5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8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dirty="0">
                <a:latin typeface="Ubuntu Light" panose="020B0304030602030204" pitchFamily="34" charset="0"/>
              </a:rPr>
              <a:t>Include CSS and JS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FA9250B-3BFD-43E0-A27F-A968ED1C2CC3}"/>
              </a:ext>
            </a:extLst>
          </p:cNvPr>
          <p:cNvSpPr/>
          <p:nvPr/>
        </p:nvSpPr>
        <p:spPr>
          <a:xfrm>
            <a:off x="1349470" y="2096611"/>
            <a:ext cx="7906290" cy="389337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300" dirty="0">
                <a:latin typeface="Ubuntu Light" panose="020B0304030602030204" pitchFamily="34" charset="0"/>
              </a:rPr>
              <a:t>&lt;!DOCTYPE </a:t>
            </a:r>
            <a:r>
              <a:rPr lang="de-DE" sz="1300" dirty="0" err="1">
                <a:latin typeface="Ubuntu Light" panose="020B0304030602030204" pitchFamily="34" charset="0"/>
              </a:rPr>
              <a:t>html</a:t>
            </a:r>
            <a:r>
              <a:rPr lang="de-DE" sz="1300" dirty="0">
                <a:latin typeface="Ubuntu Light" panose="020B0304030602030204" pitchFamily="34" charset="0"/>
              </a:rPr>
              <a:t>&gt;</a:t>
            </a:r>
          </a:p>
          <a:p>
            <a:r>
              <a:rPr lang="de-DE" sz="1300" dirty="0">
                <a:latin typeface="Ubuntu Light" panose="020B0304030602030204" pitchFamily="34" charset="0"/>
              </a:rPr>
              <a:t>&lt;</a:t>
            </a:r>
            <a:r>
              <a:rPr lang="de-DE" sz="1300" dirty="0" err="1">
                <a:latin typeface="Ubuntu Light" panose="020B0304030602030204" pitchFamily="34" charset="0"/>
              </a:rPr>
              <a:t>html</a:t>
            </a:r>
            <a:r>
              <a:rPr lang="de-DE" sz="1300" dirty="0">
                <a:latin typeface="Ubuntu Light" panose="020B0304030602030204" pitchFamily="34" charset="0"/>
              </a:rPr>
              <a:t>&gt;</a:t>
            </a:r>
          </a:p>
          <a:p>
            <a:r>
              <a:rPr lang="de-DE" sz="1300" dirty="0">
                <a:latin typeface="Ubuntu Light" panose="020B0304030602030204" pitchFamily="34" charset="0"/>
              </a:rPr>
              <a:t>&lt;</a:t>
            </a:r>
            <a:r>
              <a:rPr lang="de-DE" sz="1300" dirty="0" err="1">
                <a:latin typeface="Ubuntu Light" panose="020B0304030602030204" pitchFamily="34" charset="0"/>
              </a:rPr>
              <a:t>head</a:t>
            </a:r>
            <a:r>
              <a:rPr lang="de-DE" sz="1300" dirty="0">
                <a:latin typeface="Ubuntu Light" panose="020B0304030602030204" pitchFamily="34" charset="0"/>
              </a:rPr>
              <a:t>&gt;</a:t>
            </a:r>
          </a:p>
          <a:p>
            <a:r>
              <a:rPr lang="de-DE" sz="1300" dirty="0">
                <a:latin typeface="Ubuntu Light" panose="020B0304030602030204" pitchFamily="34" charset="0"/>
              </a:rPr>
              <a:t>&lt;title&gt;</a:t>
            </a:r>
            <a:r>
              <a:rPr lang="de-DE" sz="1300" dirty="0" err="1">
                <a:latin typeface="Ubuntu Light" panose="020B0304030602030204" pitchFamily="34" charset="0"/>
              </a:rPr>
              <a:t>iGEM</a:t>
            </a:r>
            <a:r>
              <a:rPr lang="de-DE" sz="1300" dirty="0">
                <a:latin typeface="Ubuntu Light" panose="020B0304030602030204" pitchFamily="34" charset="0"/>
              </a:rPr>
              <a:t> Erlangen&lt;/title&gt;</a:t>
            </a:r>
          </a:p>
          <a:p>
            <a:r>
              <a:rPr lang="de-DE" sz="1300" dirty="0">
                <a:latin typeface="Ubuntu Light" panose="020B0304030602030204" pitchFamily="34" charset="0"/>
              </a:rPr>
              <a:t>&lt;</a:t>
            </a:r>
            <a:r>
              <a:rPr lang="de-DE" sz="1300" dirty="0" err="1">
                <a:latin typeface="Ubuntu Light" panose="020B0304030602030204" pitchFamily="34" charset="0"/>
              </a:rPr>
              <a:t>meta</a:t>
            </a:r>
            <a:r>
              <a:rPr lang="de-DE" sz="1300" dirty="0">
                <a:latin typeface="Ubuntu Light" panose="020B0304030602030204" pitchFamily="34" charset="0"/>
              </a:rPr>
              <a:t> </a:t>
            </a:r>
            <a:r>
              <a:rPr lang="de-DE" sz="1300" dirty="0" err="1">
                <a:latin typeface="Ubuntu Light" panose="020B0304030602030204" pitchFamily="34" charset="0"/>
              </a:rPr>
              <a:t>charset</a:t>
            </a:r>
            <a:r>
              <a:rPr lang="de-DE" sz="1300" dirty="0">
                <a:latin typeface="Ubuntu Light" panose="020B0304030602030204" pitchFamily="34" charset="0"/>
              </a:rPr>
              <a:t>="utf-8"&gt;</a:t>
            </a:r>
          </a:p>
          <a:p>
            <a:r>
              <a:rPr lang="de-DE" sz="1300" dirty="0">
                <a:latin typeface="Ubuntu Light" panose="020B0304030602030204" pitchFamily="34" charset="0"/>
              </a:rPr>
              <a:t>&lt;</a:t>
            </a:r>
            <a:r>
              <a:rPr lang="de-DE" sz="1300" dirty="0" err="1">
                <a:latin typeface="Ubuntu Light" panose="020B0304030602030204" pitchFamily="34" charset="0"/>
              </a:rPr>
              <a:t>meta</a:t>
            </a:r>
            <a:r>
              <a:rPr lang="de-DE" sz="1300" dirty="0">
                <a:latin typeface="Ubuntu Light" panose="020B0304030602030204" pitchFamily="34" charset="0"/>
              </a:rPr>
              <a:t> </a:t>
            </a:r>
            <a:r>
              <a:rPr lang="de-DE" sz="1300" dirty="0" err="1">
                <a:latin typeface="Ubuntu Light" panose="020B0304030602030204" pitchFamily="34" charset="0"/>
              </a:rPr>
              <a:t>name</a:t>
            </a:r>
            <a:r>
              <a:rPr lang="de-DE" sz="1300" dirty="0">
                <a:latin typeface="Ubuntu Light" panose="020B0304030602030204" pitchFamily="34" charset="0"/>
              </a:rPr>
              <a:t>="</a:t>
            </a:r>
            <a:r>
              <a:rPr lang="de-DE" sz="1300" dirty="0" err="1">
                <a:latin typeface="Ubuntu Light" panose="020B0304030602030204" pitchFamily="34" charset="0"/>
              </a:rPr>
              <a:t>viewport</a:t>
            </a:r>
            <a:r>
              <a:rPr lang="de-DE" sz="1300" dirty="0">
                <a:latin typeface="Ubuntu Light" panose="020B0304030602030204" pitchFamily="34" charset="0"/>
              </a:rPr>
              <a:t>" </a:t>
            </a:r>
            <a:r>
              <a:rPr lang="de-DE" sz="1300" dirty="0" err="1">
                <a:latin typeface="Ubuntu Light" panose="020B0304030602030204" pitchFamily="34" charset="0"/>
              </a:rPr>
              <a:t>content</a:t>
            </a:r>
            <a:r>
              <a:rPr lang="de-DE" sz="1300" dirty="0">
                <a:latin typeface="Ubuntu Light" panose="020B0304030602030204" pitchFamily="34" charset="0"/>
              </a:rPr>
              <a:t>="</a:t>
            </a:r>
            <a:r>
              <a:rPr lang="de-DE" sz="1300" dirty="0" err="1">
                <a:latin typeface="Ubuntu Light" panose="020B0304030602030204" pitchFamily="34" charset="0"/>
              </a:rPr>
              <a:t>width</a:t>
            </a:r>
            <a:r>
              <a:rPr lang="de-DE" sz="1300" dirty="0">
                <a:latin typeface="Ubuntu Light" panose="020B0304030602030204" pitchFamily="34" charset="0"/>
              </a:rPr>
              <a:t>=</a:t>
            </a:r>
            <a:r>
              <a:rPr lang="de-DE" sz="1300" dirty="0" err="1">
                <a:latin typeface="Ubuntu Light" panose="020B0304030602030204" pitchFamily="34" charset="0"/>
              </a:rPr>
              <a:t>device-width</a:t>
            </a:r>
            <a:r>
              <a:rPr lang="de-DE" sz="1300" dirty="0">
                <a:latin typeface="Ubuntu Light" panose="020B0304030602030204" pitchFamily="34" charset="0"/>
              </a:rPr>
              <a:t>, initial-</a:t>
            </a:r>
            <a:r>
              <a:rPr lang="de-DE" sz="1300" dirty="0" err="1">
                <a:latin typeface="Ubuntu Light" panose="020B0304030602030204" pitchFamily="34" charset="0"/>
              </a:rPr>
              <a:t>scale</a:t>
            </a:r>
            <a:r>
              <a:rPr lang="de-DE" sz="1300" dirty="0">
                <a:latin typeface="Ubuntu Light" panose="020B0304030602030204" pitchFamily="34" charset="0"/>
              </a:rPr>
              <a:t>=1"&gt;</a:t>
            </a:r>
          </a:p>
          <a:p>
            <a:endParaRPr lang="de-DE" sz="1300" dirty="0">
              <a:latin typeface="Ubuntu Light" panose="020B0304030602030204" pitchFamily="34" charset="0"/>
            </a:endParaRPr>
          </a:p>
          <a:p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&lt;link 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rel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="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stylesheet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" 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href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="https://maxcdn.bootstrapcdn.com/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bootstrap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/4.3.1/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css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/bootstrap.min.css"&gt;</a:t>
            </a:r>
          </a:p>
          <a:p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&lt;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script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 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src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="https://ajax.googleapis.com/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ajax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libs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jquery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/3.3.1/jquery.min.js"&gt;&lt;/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script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&gt;</a:t>
            </a:r>
          </a:p>
          <a:p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&lt;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script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 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src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="https://cdnjs.cloudflare.com/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ajax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libs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/popper.js/1.14.7/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umd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/popper.min.js"&gt;&lt;/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script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&gt;</a:t>
            </a:r>
          </a:p>
          <a:p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&lt;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script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 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src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="https://maxcdn.bootstrapcdn.com/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bootstrap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/4.3.1/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js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/bootstrap.min.js"&gt;&lt;/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script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&gt;</a:t>
            </a:r>
          </a:p>
          <a:p>
            <a:endParaRPr lang="de-DE" sz="1300" dirty="0">
              <a:latin typeface="Ubuntu Light" panose="020B0304030602030204" pitchFamily="34" charset="0"/>
            </a:endParaRPr>
          </a:p>
          <a:p>
            <a:r>
              <a:rPr lang="de-DE" sz="1300" dirty="0">
                <a:latin typeface="Ubuntu Light" panose="020B0304030602030204" pitchFamily="34" charset="0"/>
              </a:rPr>
              <a:t>&lt;/</a:t>
            </a:r>
            <a:r>
              <a:rPr lang="de-DE" sz="1300" dirty="0" err="1">
                <a:latin typeface="Ubuntu Light" panose="020B0304030602030204" pitchFamily="34" charset="0"/>
              </a:rPr>
              <a:t>head</a:t>
            </a:r>
            <a:r>
              <a:rPr lang="de-DE" sz="1300" dirty="0">
                <a:latin typeface="Ubuntu Light" panose="020B0304030602030204" pitchFamily="34" charset="0"/>
              </a:rPr>
              <a:t>&gt;</a:t>
            </a:r>
          </a:p>
          <a:p>
            <a:r>
              <a:rPr lang="de-DE" sz="1300" dirty="0">
                <a:latin typeface="Ubuntu Light" panose="020B0304030602030204" pitchFamily="34" charset="0"/>
              </a:rPr>
              <a:t>&lt;</a:t>
            </a:r>
            <a:r>
              <a:rPr lang="de-DE" sz="1300" dirty="0" err="1">
                <a:latin typeface="Ubuntu Light" panose="020B0304030602030204" pitchFamily="34" charset="0"/>
              </a:rPr>
              <a:t>body</a:t>
            </a:r>
            <a:r>
              <a:rPr lang="de-DE" sz="1300" dirty="0">
                <a:latin typeface="Ubuntu Light" panose="020B0304030602030204" pitchFamily="34" charset="0"/>
              </a:rPr>
              <a:t>&gt;</a:t>
            </a:r>
          </a:p>
          <a:p>
            <a:endParaRPr lang="de-DE" sz="1300" dirty="0">
              <a:latin typeface="Ubuntu Light" panose="020B0304030602030204" pitchFamily="34" charset="0"/>
            </a:endParaRPr>
          </a:p>
          <a:p>
            <a:endParaRPr lang="de-DE" sz="1300" dirty="0">
              <a:latin typeface="Ubuntu Light" panose="020B0304030602030204" pitchFamily="34" charset="0"/>
            </a:endParaRPr>
          </a:p>
          <a:p>
            <a:endParaRPr lang="de-DE" sz="1300" dirty="0">
              <a:latin typeface="Ubuntu Light" panose="020B0304030602030204" pitchFamily="34" charset="0"/>
            </a:endParaRPr>
          </a:p>
          <a:p>
            <a:r>
              <a:rPr lang="de-DE" sz="1300" dirty="0">
                <a:latin typeface="Ubuntu Light" panose="020B0304030602030204" pitchFamily="34" charset="0"/>
              </a:rPr>
              <a:t>&lt;/</a:t>
            </a:r>
            <a:r>
              <a:rPr lang="de-DE" sz="1300" dirty="0" err="1">
                <a:latin typeface="Ubuntu Light" panose="020B0304030602030204" pitchFamily="34" charset="0"/>
              </a:rPr>
              <a:t>body</a:t>
            </a:r>
            <a:r>
              <a:rPr lang="de-DE" sz="1300" dirty="0">
                <a:latin typeface="Ubuntu Light" panose="020B0304030602030204" pitchFamily="34" charset="0"/>
              </a:rPr>
              <a:t>&gt;</a:t>
            </a:r>
          </a:p>
          <a:p>
            <a:r>
              <a:rPr lang="de-DE" sz="1300" dirty="0">
                <a:latin typeface="Ubuntu Light" panose="020B0304030602030204" pitchFamily="34" charset="0"/>
              </a:rPr>
              <a:t>&lt;/</a:t>
            </a:r>
            <a:r>
              <a:rPr lang="de-DE" sz="1300" dirty="0" err="1">
                <a:latin typeface="Ubuntu Light" panose="020B0304030602030204" pitchFamily="34" charset="0"/>
              </a:rPr>
              <a:t>html</a:t>
            </a:r>
            <a:r>
              <a:rPr lang="de-DE" sz="1300" dirty="0">
                <a:latin typeface="Ubuntu Light" panose="020B0304030602030204" pitchFamily="34" charset="0"/>
              </a:rPr>
              <a:t>&gt; </a:t>
            </a:r>
          </a:p>
        </p:txBody>
      </p:sp>
      <p:sp>
        <p:nvSpPr>
          <p:cNvPr id="6" name="Rechteck: obere Ecken abgerundet 5">
            <a:extLst>
              <a:ext uri="{FF2B5EF4-FFF2-40B4-BE49-F238E27FC236}">
                <a16:creationId xmlns:a16="http://schemas.microsoft.com/office/drawing/2014/main" id="{B08C735C-ADDB-4D98-A118-6B69774F7714}"/>
              </a:ext>
            </a:extLst>
          </p:cNvPr>
          <p:cNvSpPr/>
          <p:nvPr/>
        </p:nvSpPr>
        <p:spPr>
          <a:xfrm>
            <a:off x="1473200" y="182880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file.html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B4AC71A-E145-4033-B5BF-0DF1A79A3C59}"/>
              </a:ext>
            </a:extLst>
          </p:cNvPr>
          <p:cNvSpPr/>
          <p:nvPr/>
        </p:nvSpPr>
        <p:spPr>
          <a:xfrm>
            <a:off x="1485232" y="2068848"/>
            <a:ext cx="1184975" cy="55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59AB296-9728-4399-AE43-0D1729BA647A}"/>
              </a:ext>
            </a:extLst>
          </p:cNvPr>
          <p:cNvSpPr txBox="1"/>
          <p:nvPr/>
        </p:nvSpPr>
        <p:spPr>
          <a:xfrm>
            <a:off x="143669" y="1727278"/>
            <a:ext cx="113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Ubuntu" panose="020B0804030602030204" pitchFamily="34" charset="0"/>
              </a:rPr>
              <a:t>Online: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920499-1F36-4846-8FD3-DF98EF4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9139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CA76C19-F85F-4F56-9B08-58BB026A9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54D0C4-AE66-4757-A7BB-BDC26A8C6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3083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94CF2B-2DE1-4F72-82D4-82FE86023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704" y="90738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Ubuntu Light" panose="020B0304030602030204" pitchFamily="34" charset="0"/>
              </a:rPr>
              <a:t>Workshop:</a:t>
            </a:r>
            <a:br>
              <a:rPr lang="en-US" dirty="0">
                <a:latin typeface="Ubuntu Light" panose="020B0304030602030204" pitchFamily="34" charset="0"/>
              </a:rPr>
            </a:br>
            <a:br>
              <a:rPr lang="en-US" dirty="0">
                <a:latin typeface="Ubuntu Light" panose="020B0304030602030204" pitchFamily="34" charset="0"/>
              </a:rPr>
            </a:br>
            <a:r>
              <a:rPr lang="en-US" dirty="0" err="1">
                <a:latin typeface="Ubuntu Light" panose="020B0304030602030204" pitchFamily="34" charset="0"/>
              </a:rPr>
              <a:t>iGEM</a:t>
            </a:r>
            <a:r>
              <a:rPr lang="en-US" dirty="0">
                <a:latin typeface="Ubuntu Light" panose="020B0304030602030204" pitchFamily="34" charset="0"/>
              </a:rPr>
              <a:t> Wikis, HTML and CSS for beginners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7FB6E7D-8124-4592-BFB6-07721AB3A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087" y="3023153"/>
            <a:ext cx="7449218" cy="1959566"/>
          </a:xfrm>
        </p:spPr>
        <p:txBody>
          <a:bodyPr/>
          <a:lstStyle/>
          <a:p>
            <a:pPr marL="0" indent="0" algn="ctr">
              <a:buNone/>
            </a:pPr>
            <a:r>
              <a:rPr lang="de-DE" b="1" dirty="0" err="1">
                <a:latin typeface="Ubuntu Light" panose="020B0304030602030204" pitchFamily="34" charset="0"/>
              </a:rPr>
              <a:t>What</a:t>
            </a:r>
            <a:r>
              <a:rPr lang="de-DE" dirty="0">
                <a:latin typeface="Ubuntu Light" panose="020B0304030602030204" pitchFamily="34" charset="0"/>
              </a:rPr>
              <a:t> do I </a:t>
            </a:r>
            <a:r>
              <a:rPr lang="de-DE" dirty="0" err="1">
                <a:latin typeface="Ubuntu Light" panose="020B0304030602030204" pitchFamily="34" charset="0"/>
              </a:rPr>
              <a:t>need</a:t>
            </a:r>
            <a:r>
              <a:rPr lang="de-DE" dirty="0">
                <a:latin typeface="Ubuntu Light" panose="020B0304030602030204" pitchFamily="34" charset="0"/>
              </a:rPr>
              <a:t> </a:t>
            </a:r>
            <a:r>
              <a:rPr lang="de-DE" dirty="0" err="1">
                <a:latin typeface="Ubuntu Light" panose="020B0304030602030204" pitchFamily="34" charset="0"/>
              </a:rPr>
              <a:t>to</a:t>
            </a:r>
            <a:r>
              <a:rPr lang="de-DE" dirty="0">
                <a:latin typeface="Ubuntu Light" panose="020B0304030602030204" pitchFamily="34" charset="0"/>
              </a:rPr>
              <a:t> </a:t>
            </a:r>
            <a:r>
              <a:rPr lang="de-DE" dirty="0" err="1">
                <a:latin typeface="Ubuntu Light" panose="020B0304030602030204" pitchFamily="34" charset="0"/>
              </a:rPr>
              <a:t>know</a:t>
            </a:r>
            <a:r>
              <a:rPr lang="de-DE" dirty="0">
                <a:latin typeface="Ubuntu Light" panose="020B0304030602030204" pitchFamily="34" charset="0"/>
              </a:rPr>
              <a:t> </a:t>
            </a:r>
            <a:r>
              <a:rPr lang="de-DE" dirty="0" err="1">
                <a:latin typeface="Ubuntu Light" panose="020B0304030602030204" pitchFamily="34" charset="0"/>
              </a:rPr>
              <a:t>about</a:t>
            </a:r>
            <a:r>
              <a:rPr lang="de-DE" dirty="0">
                <a:latin typeface="Ubuntu Light" panose="020B0304030602030204" pitchFamily="34" charset="0"/>
              </a:rPr>
              <a:t> </a:t>
            </a:r>
            <a:r>
              <a:rPr lang="de-DE" dirty="0" err="1">
                <a:latin typeface="Ubuntu Light" panose="020B0304030602030204" pitchFamily="34" charset="0"/>
              </a:rPr>
              <a:t>the</a:t>
            </a:r>
            <a:r>
              <a:rPr lang="de-DE" dirty="0">
                <a:latin typeface="Ubuntu Light" panose="020B0304030602030204" pitchFamily="34" charset="0"/>
              </a:rPr>
              <a:t> Team Wiki?</a:t>
            </a:r>
          </a:p>
          <a:p>
            <a:pPr marL="0" indent="0" algn="ctr">
              <a:buNone/>
            </a:pPr>
            <a:r>
              <a:rPr lang="de-DE" b="1" dirty="0" err="1">
                <a:latin typeface="Ubuntu Light" panose="020B0304030602030204" pitchFamily="34" charset="0"/>
              </a:rPr>
              <a:t>How</a:t>
            </a:r>
            <a:r>
              <a:rPr lang="de-DE" dirty="0">
                <a:latin typeface="Ubuntu Light" panose="020B0304030602030204" pitchFamily="34" charset="0"/>
              </a:rPr>
              <a:t> do I </a:t>
            </a:r>
            <a:r>
              <a:rPr lang="de-DE" dirty="0" err="1">
                <a:latin typeface="Ubuntu Light" panose="020B0304030602030204" pitchFamily="34" charset="0"/>
              </a:rPr>
              <a:t>make</a:t>
            </a:r>
            <a:r>
              <a:rPr lang="de-DE" dirty="0">
                <a:latin typeface="Ubuntu Light" panose="020B0304030602030204" pitchFamily="34" charset="0"/>
              </a:rPr>
              <a:t> a Team Wiki?</a:t>
            </a:r>
          </a:p>
          <a:p>
            <a:pPr marL="0" indent="0" algn="ctr">
              <a:buNone/>
            </a:pPr>
            <a:r>
              <a:rPr lang="de-DE" dirty="0">
                <a:latin typeface="Ubuntu Light" panose="020B0304030602030204" pitchFamily="34" charset="0"/>
              </a:rPr>
              <a:t>And a </a:t>
            </a:r>
            <a:r>
              <a:rPr lang="de-DE" b="1" dirty="0">
                <a:latin typeface="Ubuntu Light" panose="020B0304030602030204" pitchFamily="34" charset="0"/>
              </a:rPr>
              <a:t>cool</a:t>
            </a:r>
            <a:r>
              <a:rPr lang="de-DE" dirty="0">
                <a:latin typeface="Ubuntu Light" panose="020B0304030602030204" pitchFamily="34" charset="0"/>
              </a:rPr>
              <a:t> </a:t>
            </a:r>
            <a:r>
              <a:rPr lang="de-DE" dirty="0" err="1">
                <a:latin typeface="Ubuntu Light" panose="020B0304030602030204" pitchFamily="34" charset="0"/>
              </a:rPr>
              <a:t>one</a:t>
            </a:r>
            <a:r>
              <a:rPr lang="de-DE" dirty="0">
                <a:latin typeface="Ubuntu Light" panose="020B0304030602030204" pitchFamily="34" charset="0"/>
              </a:rPr>
              <a:t>?</a:t>
            </a:r>
          </a:p>
          <a:p>
            <a:endParaRPr lang="de-DE" dirty="0"/>
          </a:p>
        </p:txBody>
      </p:sp>
      <p:sp>
        <p:nvSpPr>
          <p:cNvPr id="10" name="Denkblase: wolkenförmig 9">
            <a:extLst>
              <a:ext uri="{FF2B5EF4-FFF2-40B4-BE49-F238E27FC236}">
                <a16:creationId xmlns:a16="http://schemas.microsoft.com/office/drawing/2014/main" id="{D106BA3A-69C0-403C-8A01-015988756F75}"/>
              </a:ext>
            </a:extLst>
          </p:cNvPr>
          <p:cNvSpPr/>
          <p:nvPr/>
        </p:nvSpPr>
        <p:spPr>
          <a:xfrm>
            <a:off x="3094074" y="2479031"/>
            <a:ext cx="8782493" cy="2602360"/>
          </a:xfrm>
          <a:prstGeom prst="cloudCallout">
            <a:avLst>
              <a:gd name="adj1" fmla="val -57758"/>
              <a:gd name="adj2" fmla="val 6445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Laptop">
            <a:extLst>
              <a:ext uri="{FF2B5EF4-FFF2-40B4-BE49-F238E27FC236}">
                <a16:creationId xmlns:a16="http://schemas.microsoft.com/office/drawing/2014/main" id="{A54E7542-2C62-46C1-ADDB-C1AFC1A03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818" y="4957820"/>
            <a:ext cx="2040448" cy="2040448"/>
          </a:xfrm>
          <a:prstGeom prst="rect">
            <a:avLst/>
          </a:prstGeom>
        </p:spPr>
      </p:pic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075C92F-621D-466D-ABD9-FE11C38FA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463464C-6DFE-4AE7-97F8-C0F5A5D9EFD3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8114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50F48A0-69DC-4B37-BCF4-7EB41EB5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8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dirty="0">
                <a:latin typeface="Ubuntu Light" panose="020B0304030602030204" pitchFamily="34" charset="0"/>
              </a:rPr>
              <a:t>Include CSS and JS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FA9250B-3BFD-43E0-A27F-A968ED1C2CC3}"/>
              </a:ext>
            </a:extLst>
          </p:cNvPr>
          <p:cNvSpPr/>
          <p:nvPr/>
        </p:nvSpPr>
        <p:spPr>
          <a:xfrm>
            <a:off x="1349470" y="2096611"/>
            <a:ext cx="7906290" cy="389337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300" dirty="0">
                <a:latin typeface="Ubuntu Light" panose="020B0304030602030204" pitchFamily="34" charset="0"/>
              </a:rPr>
              <a:t>&lt;!DOCTYPE </a:t>
            </a:r>
            <a:r>
              <a:rPr lang="de-DE" sz="1300" dirty="0" err="1">
                <a:latin typeface="Ubuntu Light" panose="020B0304030602030204" pitchFamily="34" charset="0"/>
              </a:rPr>
              <a:t>html</a:t>
            </a:r>
            <a:r>
              <a:rPr lang="de-DE" sz="1300" dirty="0">
                <a:latin typeface="Ubuntu Light" panose="020B0304030602030204" pitchFamily="34" charset="0"/>
              </a:rPr>
              <a:t>&gt;</a:t>
            </a:r>
          </a:p>
          <a:p>
            <a:r>
              <a:rPr lang="de-DE" sz="1300" dirty="0">
                <a:latin typeface="Ubuntu Light" panose="020B0304030602030204" pitchFamily="34" charset="0"/>
              </a:rPr>
              <a:t>&lt;</a:t>
            </a:r>
            <a:r>
              <a:rPr lang="de-DE" sz="1300" dirty="0" err="1">
                <a:latin typeface="Ubuntu Light" panose="020B0304030602030204" pitchFamily="34" charset="0"/>
              </a:rPr>
              <a:t>html</a:t>
            </a:r>
            <a:r>
              <a:rPr lang="de-DE" sz="1300" dirty="0">
                <a:latin typeface="Ubuntu Light" panose="020B0304030602030204" pitchFamily="34" charset="0"/>
              </a:rPr>
              <a:t>&gt;</a:t>
            </a:r>
          </a:p>
          <a:p>
            <a:r>
              <a:rPr lang="de-DE" sz="1300" dirty="0">
                <a:latin typeface="Ubuntu Light" panose="020B0304030602030204" pitchFamily="34" charset="0"/>
              </a:rPr>
              <a:t>&lt;</a:t>
            </a:r>
            <a:r>
              <a:rPr lang="de-DE" sz="1300" dirty="0" err="1">
                <a:latin typeface="Ubuntu Light" panose="020B0304030602030204" pitchFamily="34" charset="0"/>
              </a:rPr>
              <a:t>head</a:t>
            </a:r>
            <a:r>
              <a:rPr lang="de-DE" sz="1300" dirty="0">
                <a:latin typeface="Ubuntu Light" panose="020B0304030602030204" pitchFamily="34" charset="0"/>
              </a:rPr>
              <a:t>&gt;</a:t>
            </a:r>
          </a:p>
          <a:p>
            <a:r>
              <a:rPr lang="de-DE" sz="1300" dirty="0">
                <a:latin typeface="Ubuntu Light" panose="020B0304030602030204" pitchFamily="34" charset="0"/>
              </a:rPr>
              <a:t>&lt;title&gt;</a:t>
            </a:r>
            <a:r>
              <a:rPr lang="de-DE" sz="1300" dirty="0" err="1">
                <a:latin typeface="Ubuntu Light" panose="020B0304030602030204" pitchFamily="34" charset="0"/>
              </a:rPr>
              <a:t>iGEM</a:t>
            </a:r>
            <a:r>
              <a:rPr lang="de-DE" sz="1300" dirty="0">
                <a:latin typeface="Ubuntu Light" panose="020B0304030602030204" pitchFamily="34" charset="0"/>
              </a:rPr>
              <a:t> Erlangen&lt;/title&gt;</a:t>
            </a:r>
          </a:p>
          <a:p>
            <a:r>
              <a:rPr lang="de-DE" sz="1300" dirty="0">
                <a:latin typeface="Ubuntu Light" panose="020B0304030602030204" pitchFamily="34" charset="0"/>
              </a:rPr>
              <a:t>&lt;</a:t>
            </a:r>
            <a:r>
              <a:rPr lang="de-DE" sz="1300" dirty="0" err="1">
                <a:latin typeface="Ubuntu Light" panose="020B0304030602030204" pitchFamily="34" charset="0"/>
              </a:rPr>
              <a:t>meta</a:t>
            </a:r>
            <a:r>
              <a:rPr lang="de-DE" sz="1300" dirty="0">
                <a:latin typeface="Ubuntu Light" panose="020B0304030602030204" pitchFamily="34" charset="0"/>
              </a:rPr>
              <a:t> </a:t>
            </a:r>
            <a:r>
              <a:rPr lang="de-DE" sz="1300" dirty="0" err="1">
                <a:latin typeface="Ubuntu Light" panose="020B0304030602030204" pitchFamily="34" charset="0"/>
              </a:rPr>
              <a:t>charset</a:t>
            </a:r>
            <a:r>
              <a:rPr lang="de-DE" sz="1300" dirty="0">
                <a:latin typeface="Ubuntu Light" panose="020B0304030602030204" pitchFamily="34" charset="0"/>
              </a:rPr>
              <a:t>="utf-8"&gt;</a:t>
            </a:r>
          </a:p>
          <a:p>
            <a:r>
              <a:rPr lang="de-DE" sz="1300" dirty="0">
                <a:latin typeface="Ubuntu Light" panose="020B0304030602030204" pitchFamily="34" charset="0"/>
              </a:rPr>
              <a:t>&lt;</a:t>
            </a:r>
            <a:r>
              <a:rPr lang="de-DE" sz="1300" dirty="0" err="1">
                <a:latin typeface="Ubuntu Light" panose="020B0304030602030204" pitchFamily="34" charset="0"/>
              </a:rPr>
              <a:t>meta</a:t>
            </a:r>
            <a:r>
              <a:rPr lang="de-DE" sz="1300" dirty="0">
                <a:latin typeface="Ubuntu Light" panose="020B0304030602030204" pitchFamily="34" charset="0"/>
              </a:rPr>
              <a:t> </a:t>
            </a:r>
            <a:r>
              <a:rPr lang="de-DE" sz="1300" dirty="0" err="1">
                <a:latin typeface="Ubuntu Light" panose="020B0304030602030204" pitchFamily="34" charset="0"/>
              </a:rPr>
              <a:t>name</a:t>
            </a:r>
            <a:r>
              <a:rPr lang="de-DE" sz="1300" dirty="0">
                <a:latin typeface="Ubuntu Light" panose="020B0304030602030204" pitchFamily="34" charset="0"/>
              </a:rPr>
              <a:t>="</a:t>
            </a:r>
            <a:r>
              <a:rPr lang="de-DE" sz="1300" dirty="0" err="1">
                <a:latin typeface="Ubuntu Light" panose="020B0304030602030204" pitchFamily="34" charset="0"/>
              </a:rPr>
              <a:t>viewport</a:t>
            </a:r>
            <a:r>
              <a:rPr lang="de-DE" sz="1300" dirty="0">
                <a:latin typeface="Ubuntu Light" panose="020B0304030602030204" pitchFamily="34" charset="0"/>
              </a:rPr>
              <a:t>" </a:t>
            </a:r>
            <a:r>
              <a:rPr lang="de-DE" sz="1300" dirty="0" err="1">
                <a:latin typeface="Ubuntu Light" panose="020B0304030602030204" pitchFamily="34" charset="0"/>
              </a:rPr>
              <a:t>content</a:t>
            </a:r>
            <a:r>
              <a:rPr lang="de-DE" sz="1300" dirty="0">
                <a:latin typeface="Ubuntu Light" panose="020B0304030602030204" pitchFamily="34" charset="0"/>
              </a:rPr>
              <a:t>="</a:t>
            </a:r>
            <a:r>
              <a:rPr lang="de-DE" sz="1300" dirty="0" err="1">
                <a:latin typeface="Ubuntu Light" panose="020B0304030602030204" pitchFamily="34" charset="0"/>
              </a:rPr>
              <a:t>width</a:t>
            </a:r>
            <a:r>
              <a:rPr lang="de-DE" sz="1300" dirty="0">
                <a:latin typeface="Ubuntu Light" panose="020B0304030602030204" pitchFamily="34" charset="0"/>
              </a:rPr>
              <a:t>=</a:t>
            </a:r>
            <a:r>
              <a:rPr lang="de-DE" sz="1300" dirty="0" err="1">
                <a:latin typeface="Ubuntu Light" panose="020B0304030602030204" pitchFamily="34" charset="0"/>
              </a:rPr>
              <a:t>device-width</a:t>
            </a:r>
            <a:r>
              <a:rPr lang="de-DE" sz="1300" dirty="0">
                <a:latin typeface="Ubuntu Light" panose="020B0304030602030204" pitchFamily="34" charset="0"/>
              </a:rPr>
              <a:t>, initial-</a:t>
            </a:r>
            <a:r>
              <a:rPr lang="de-DE" sz="1300" dirty="0" err="1">
                <a:latin typeface="Ubuntu Light" panose="020B0304030602030204" pitchFamily="34" charset="0"/>
              </a:rPr>
              <a:t>scale</a:t>
            </a:r>
            <a:r>
              <a:rPr lang="de-DE" sz="1300" dirty="0">
                <a:latin typeface="Ubuntu Light" panose="020B0304030602030204" pitchFamily="34" charset="0"/>
              </a:rPr>
              <a:t>=1"&gt;</a:t>
            </a:r>
          </a:p>
          <a:p>
            <a:endParaRPr lang="de-DE" sz="1300" dirty="0">
              <a:latin typeface="Ubuntu Light" panose="020B0304030602030204" pitchFamily="34" charset="0"/>
            </a:endParaRPr>
          </a:p>
          <a:p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&lt;link 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rel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="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stylesheet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" 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href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="https://maxcdn.bootstrapcdn.com/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bootstrap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/4.3.1/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css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/bootstrap.min.css"&gt;</a:t>
            </a:r>
          </a:p>
          <a:p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&lt;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script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 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src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="https://ajax.googleapis.com/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ajax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libs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jquery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/3.3.1/jquery.min.js"&gt;&lt;/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script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&gt;</a:t>
            </a:r>
          </a:p>
          <a:p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&lt;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script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 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src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="https://cdnjs.cloudflare.com/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ajax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libs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/popper.js/1.14.7/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umd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/popper.min.js"&gt;&lt;/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script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&gt;</a:t>
            </a:r>
          </a:p>
          <a:p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&lt;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script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 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src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="https://maxcdn.bootstrapcdn.com/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bootstrap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/4.3.1/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js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/bootstrap.min.js"&gt;&lt;/</a:t>
            </a:r>
            <a:r>
              <a:rPr lang="de-DE" sz="1300" dirty="0" err="1">
                <a:solidFill>
                  <a:srgbClr val="FF0000"/>
                </a:solidFill>
                <a:latin typeface="Ubuntu Light" panose="020B0304030602030204" pitchFamily="34" charset="0"/>
              </a:rPr>
              <a:t>script</a:t>
            </a:r>
            <a:r>
              <a:rPr lang="de-DE" sz="1300" dirty="0">
                <a:solidFill>
                  <a:srgbClr val="FF0000"/>
                </a:solidFill>
                <a:latin typeface="Ubuntu Light" panose="020B0304030602030204" pitchFamily="34" charset="0"/>
              </a:rPr>
              <a:t>&gt;</a:t>
            </a:r>
          </a:p>
          <a:p>
            <a:endParaRPr lang="de-DE" sz="1300" dirty="0">
              <a:latin typeface="Ubuntu Light" panose="020B0304030602030204" pitchFamily="34" charset="0"/>
            </a:endParaRPr>
          </a:p>
          <a:p>
            <a:r>
              <a:rPr lang="de-DE" sz="1300" dirty="0">
                <a:latin typeface="Ubuntu Light" panose="020B0304030602030204" pitchFamily="34" charset="0"/>
              </a:rPr>
              <a:t>&lt;/</a:t>
            </a:r>
            <a:r>
              <a:rPr lang="de-DE" sz="1300" dirty="0" err="1">
                <a:latin typeface="Ubuntu Light" panose="020B0304030602030204" pitchFamily="34" charset="0"/>
              </a:rPr>
              <a:t>head</a:t>
            </a:r>
            <a:r>
              <a:rPr lang="de-DE" sz="1300" dirty="0">
                <a:latin typeface="Ubuntu Light" panose="020B0304030602030204" pitchFamily="34" charset="0"/>
              </a:rPr>
              <a:t>&gt;</a:t>
            </a:r>
          </a:p>
          <a:p>
            <a:r>
              <a:rPr lang="de-DE" sz="1300" dirty="0">
                <a:latin typeface="Ubuntu Light" panose="020B0304030602030204" pitchFamily="34" charset="0"/>
              </a:rPr>
              <a:t>&lt;</a:t>
            </a:r>
            <a:r>
              <a:rPr lang="de-DE" sz="1300" dirty="0" err="1">
                <a:latin typeface="Ubuntu Light" panose="020B0304030602030204" pitchFamily="34" charset="0"/>
              </a:rPr>
              <a:t>body</a:t>
            </a:r>
            <a:r>
              <a:rPr lang="de-DE" sz="1300" dirty="0">
                <a:latin typeface="Ubuntu Light" panose="020B0304030602030204" pitchFamily="34" charset="0"/>
              </a:rPr>
              <a:t>&gt;</a:t>
            </a:r>
          </a:p>
          <a:p>
            <a:endParaRPr lang="de-DE" sz="1300" dirty="0">
              <a:latin typeface="Ubuntu Light" panose="020B0304030602030204" pitchFamily="34" charset="0"/>
            </a:endParaRPr>
          </a:p>
          <a:p>
            <a:endParaRPr lang="de-DE" sz="1300" dirty="0">
              <a:latin typeface="Ubuntu Light" panose="020B0304030602030204" pitchFamily="34" charset="0"/>
            </a:endParaRPr>
          </a:p>
          <a:p>
            <a:endParaRPr lang="de-DE" sz="1300" dirty="0">
              <a:latin typeface="Ubuntu Light" panose="020B0304030602030204" pitchFamily="34" charset="0"/>
            </a:endParaRPr>
          </a:p>
          <a:p>
            <a:r>
              <a:rPr lang="de-DE" sz="1300" dirty="0">
                <a:latin typeface="Ubuntu Light" panose="020B0304030602030204" pitchFamily="34" charset="0"/>
              </a:rPr>
              <a:t>&lt;/</a:t>
            </a:r>
            <a:r>
              <a:rPr lang="de-DE" sz="1300" dirty="0" err="1">
                <a:latin typeface="Ubuntu Light" panose="020B0304030602030204" pitchFamily="34" charset="0"/>
              </a:rPr>
              <a:t>body</a:t>
            </a:r>
            <a:r>
              <a:rPr lang="de-DE" sz="1300" dirty="0">
                <a:latin typeface="Ubuntu Light" panose="020B0304030602030204" pitchFamily="34" charset="0"/>
              </a:rPr>
              <a:t>&gt;</a:t>
            </a:r>
          </a:p>
          <a:p>
            <a:r>
              <a:rPr lang="de-DE" sz="1300" dirty="0">
                <a:latin typeface="Ubuntu Light" panose="020B0304030602030204" pitchFamily="34" charset="0"/>
              </a:rPr>
              <a:t>&lt;/</a:t>
            </a:r>
            <a:r>
              <a:rPr lang="de-DE" sz="1300" dirty="0" err="1">
                <a:latin typeface="Ubuntu Light" panose="020B0304030602030204" pitchFamily="34" charset="0"/>
              </a:rPr>
              <a:t>html</a:t>
            </a:r>
            <a:r>
              <a:rPr lang="de-DE" sz="1300" dirty="0">
                <a:latin typeface="Ubuntu Light" panose="020B0304030602030204" pitchFamily="34" charset="0"/>
              </a:rPr>
              <a:t>&gt; </a:t>
            </a:r>
          </a:p>
        </p:txBody>
      </p:sp>
      <p:sp>
        <p:nvSpPr>
          <p:cNvPr id="6" name="Rechteck: obere Ecken abgerundet 5">
            <a:extLst>
              <a:ext uri="{FF2B5EF4-FFF2-40B4-BE49-F238E27FC236}">
                <a16:creationId xmlns:a16="http://schemas.microsoft.com/office/drawing/2014/main" id="{B08C735C-ADDB-4D98-A118-6B69774F7714}"/>
              </a:ext>
            </a:extLst>
          </p:cNvPr>
          <p:cNvSpPr/>
          <p:nvPr/>
        </p:nvSpPr>
        <p:spPr>
          <a:xfrm>
            <a:off x="1473200" y="182880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file.html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B4AC71A-E145-4033-B5BF-0DF1A79A3C59}"/>
              </a:ext>
            </a:extLst>
          </p:cNvPr>
          <p:cNvSpPr/>
          <p:nvPr/>
        </p:nvSpPr>
        <p:spPr>
          <a:xfrm>
            <a:off x="1485232" y="2068848"/>
            <a:ext cx="1184975" cy="55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59AB296-9728-4399-AE43-0D1729BA647A}"/>
              </a:ext>
            </a:extLst>
          </p:cNvPr>
          <p:cNvSpPr txBox="1"/>
          <p:nvPr/>
        </p:nvSpPr>
        <p:spPr>
          <a:xfrm>
            <a:off x="143669" y="1727278"/>
            <a:ext cx="113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Ubuntu" panose="020B0804030602030204" pitchFamily="34" charset="0"/>
              </a:rPr>
              <a:t>Online: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920499-1F36-4846-8FD3-DF98EF4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257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6D3F568-968D-49A7-AB8A-DE36A5F01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397A931-91DB-49BF-B518-3BAA769D6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787" y="5486400"/>
            <a:ext cx="617452" cy="61745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706472-866E-4948-8992-E4B48F87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21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D072AD5-32CE-44EC-AFD1-C5521667A0BF}"/>
              </a:ext>
            </a:extLst>
          </p:cNvPr>
          <p:cNvSpPr/>
          <p:nvPr/>
        </p:nvSpPr>
        <p:spPr>
          <a:xfrm>
            <a:off x="6622510" y="5297011"/>
            <a:ext cx="4309650" cy="12772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de-DE" sz="16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dirty="0">
                <a:latin typeface="Ubuntu Light" panose="020B0304030602030204" pitchFamily="34" charset="0"/>
                <a:cs typeface="Miriam Fixed" panose="020B0604020202020204" pitchFamily="49" charset="-79"/>
              </a:rPr>
              <a:t>Download </a:t>
            </a:r>
            <a:r>
              <a:rPr lang="de-DE" sz="16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files</a:t>
            </a:r>
            <a:r>
              <a:rPr lang="de-DE" sz="16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6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from</a:t>
            </a:r>
            <a:r>
              <a:rPr lang="de-DE" sz="16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6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bootstrap</a:t>
            </a:r>
            <a:endParaRPr lang="de-DE" sz="16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dirty="0">
                <a:latin typeface="Ubuntu Light" panose="020B0304030602030204" pitchFamily="34" charset="0"/>
                <a:cs typeface="Miriam Fixed" panose="020B0604020202020204" pitchFamily="49" charset="-79"/>
              </a:rPr>
              <a:t>Upload </a:t>
            </a:r>
            <a:r>
              <a:rPr lang="de-DE" sz="16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files</a:t>
            </a:r>
            <a:r>
              <a:rPr lang="de-DE" sz="1600" dirty="0">
                <a:latin typeface="Ubuntu Light" panose="020B0304030602030204" pitchFamily="34" charset="0"/>
                <a:cs typeface="Miriam Fixed" panose="020B0604020202020204" pitchFamily="49" charset="-79"/>
              </a:rPr>
              <a:t> on </a:t>
            </a:r>
            <a:r>
              <a:rPr lang="de-DE" sz="16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igem</a:t>
            </a:r>
            <a:r>
              <a:rPr lang="de-DE" sz="1600" dirty="0">
                <a:latin typeface="Ubuntu Light" panose="020B0304030602030204" pitchFamily="34" charset="0"/>
                <a:cs typeface="Miriam Fixed" panose="020B0604020202020204" pitchFamily="49" charset="-79"/>
              </a:rPr>
              <a:t>-server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 dirty="0">
                <a:latin typeface="Ubuntu Light" panose="020B0304030602030204" pitchFamily="34" charset="0"/>
                <a:cs typeface="Miriam Fixed" panose="020B0604020202020204" pitchFamily="49" charset="-79"/>
              </a:rPr>
              <a:t>Include link </a:t>
            </a:r>
            <a:r>
              <a:rPr lang="de-DE" sz="16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of</a:t>
            </a:r>
            <a:r>
              <a:rPr lang="de-DE" sz="16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6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uploaded</a:t>
            </a:r>
            <a:r>
              <a:rPr lang="de-DE" sz="1600" dirty="0">
                <a:latin typeface="Ubuntu Light" panose="020B0304030602030204" pitchFamily="34" charset="0"/>
                <a:cs typeface="Miriam Fixed" panose="020B0604020202020204" pitchFamily="49" charset="-79"/>
              </a:rPr>
              <a:t> </a:t>
            </a:r>
            <a:r>
              <a:rPr lang="de-DE" sz="16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file</a:t>
            </a:r>
            <a:r>
              <a:rPr lang="de-DE" sz="1600" dirty="0">
                <a:latin typeface="Ubuntu Light" panose="020B0304030602030204" pitchFamily="34" charset="0"/>
                <a:cs typeface="Miriam Fixed" panose="020B0604020202020204" pitchFamily="49" charset="-79"/>
              </a:rPr>
              <a:t> in </a:t>
            </a:r>
            <a:r>
              <a:rPr lang="de-DE" sz="1600" dirty="0" err="1">
                <a:latin typeface="Ubuntu Light" panose="020B0304030602030204" pitchFamily="34" charset="0"/>
                <a:cs typeface="Miriam Fixed" panose="020B0604020202020204" pitchFamily="49" charset="-79"/>
              </a:rPr>
              <a:t>html</a:t>
            </a:r>
            <a:r>
              <a:rPr lang="de-DE" sz="1600" dirty="0">
                <a:latin typeface="Ubuntu Light" panose="020B0304030602030204" pitchFamily="34" charset="0"/>
                <a:cs typeface="Miriam Fixed" panose="020B0604020202020204" pitchFamily="49" charset="-79"/>
              </a:rPr>
              <a:t>-file</a:t>
            </a:r>
          </a:p>
          <a:p>
            <a:pPr marL="342900" indent="-342900">
              <a:buFont typeface="+mj-lt"/>
              <a:buAutoNum type="arabicPeriod"/>
            </a:pPr>
            <a:endParaRPr lang="de-DE" sz="1300" dirty="0">
              <a:latin typeface="Ubuntu Light" panose="020B0304030602030204" pitchFamily="34" charset="0"/>
              <a:cs typeface="Miriam Fixed" panose="020B0604020202020204" pitchFamily="49" charset="-79"/>
            </a:endParaRPr>
          </a:p>
        </p:txBody>
      </p:sp>
      <p:sp>
        <p:nvSpPr>
          <p:cNvPr id="7" name="Rechteck: obere Ecken abgerundet 6">
            <a:extLst>
              <a:ext uri="{FF2B5EF4-FFF2-40B4-BE49-F238E27FC236}">
                <a16:creationId xmlns:a16="http://schemas.microsoft.com/office/drawing/2014/main" id="{13D15F9F-1F50-42E8-BEE7-B3E80055D79C}"/>
              </a:ext>
            </a:extLst>
          </p:cNvPr>
          <p:cNvSpPr/>
          <p:nvPr/>
        </p:nvSpPr>
        <p:spPr>
          <a:xfrm>
            <a:off x="6746240" y="5029200"/>
            <a:ext cx="1086133" cy="267811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file.html</a:t>
            </a:r>
          </a:p>
        </p:txBody>
      </p:sp>
      <p:sp>
        <p:nvSpPr>
          <p:cNvPr id="8" name="Rechteck: obere Ecken abgerundet 7">
            <a:extLst>
              <a:ext uri="{FF2B5EF4-FFF2-40B4-BE49-F238E27FC236}">
                <a16:creationId xmlns:a16="http://schemas.microsoft.com/office/drawing/2014/main" id="{7A5E53D8-8681-4C61-90E6-16A5E7E6C5C4}"/>
              </a:ext>
            </a:extLst>
          </p:cNvPr>
          <p:cNvSpPr/>
          <p:nvPr/>
        </p:nvSpPr>
        <p:spPr>
          <a:xfrm>
            <a:off x="8079010" y="5029200"/>
            <a:ext cx="1086133" cy="267811"/>
          </a:xfrm>
          <a:prstGeom prst="round2Same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file.css</a:t>
            </a:r>
          </a:p>
        </p:txBody>
      </p:sp>
      <p:sp>
        <p:nvSpPr>
          <p:cNvPr id="9" name="Rechteck: obere Ecken abgerundet 8">
            <a:extLst>
              <a:ext uri="{FF2B5EF4-FFF2-40B4-BE49-F238E27FC236}">
                <a16:creationId xmlns:a16="http://schemas.microsoft.com/office/drawing/2014/main" id="{10AE8E08-A759-4304-AB28-D68CA621502B}"/>
              </a:ext>
            </a:extLst>
          </p:cNvPr>
          <p:cNvSpPr/>
          <p:nvPr/>
        </p:nvSpPr>
        <p:spPr>
          <a:xfrm>
            <a:off x="9411780" y="5029200"/>
            <a:ext cx="1086133" cy="267811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file.js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C5B5B4-BC04-4C89-AB10-1F103A9D913E}"/>
              </a:ext>
            </a:extLst>
          </p:cNvPr>
          <p:cNvSpPr/>
          <p:nvPr/>
        </p:nvSpPr>
        <p:spPr>
          <a:xfrm>
            <a:off x="6758272" y="5269248"/>
            <a:ext cx="1064515" cy="55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B934D6D-1805-4A31-8BF7-C276F7C403F7}"/>
              </a:ext>
            </a:extLst>
          </p:cNvPr>
          <p:cNvSpPr txBox="1"/>
          <p:nvPr/>
        </p:nvSpPr>
        <p:spPr>
          <a:xfrm>
            <a:off x="5497034" y="4978439"/>
            <a:ext cx="113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Ubuntu" panose="020B0804030602030204" pitchFamily="34" charset="0"/>
              </a:rPr>
              <a:t>Offline:</a:t>
            </a:r>
          </a:p>
        </p:txBody>
      </p:sp>
    </p:spTree>
    <p:extLst>
      <p:ext uri="{BB962C8B-B14F-4D97-AF65-F5344CB8AC3E}">
        <p14:creationId xmlns:p14="http://schemas.microsoft.com/office/powerpoint/2010/main" val="3061479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EA2D0-9374-47CB-9BCB-453645F2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734C0CA-3F0B-4262-8BC9-557AA7BA1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D3A4ED5-99DF-465F-B8FE-FC60CA471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6196B6F8-AE62-4348-9A73-01058698E31D}"/>
              </a:ext>
            </a:extLst>
          </p:cNvPr>
          <p:cNvSpPr/>
          <p:nvPr/>
        </p:nvSpPr>
        <p:spPr>
          <a:xfrm rot="763552">
            <a:off x="8939781" y="3318334"/>
            <a:ext cx="2975429" cy="2844800"/>
          </a:xfrm>
          <a:prstGeom prst="flowChartConnector">
            <a:avLst/>
          </a:pr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Ubuntu Light" panose="020B0304030602030204" pitchFamily="34" charset="0"/>
              </a:rPr>
              <a:t>Tutorials, </a:t>
            </a:r>
            <a:r>
              <a:rPr lang="de-DE" dirty="0" err="1">
                <a:latin typeface="Ubuntu Light" panose="020B0304030602030204" pitchFamily="34" charset="0"/>
              </a:rPr>
              <a:t>Exampels</a:t>
            </a:r>
            <a:r>
              <a:rPr lang="de-DE" dirty="0">
                <a:latin typeface="Ubuntu Light" panose="020B0304030602030204" pitchFamily="34" charset="0"/>
              </a:rPr>
              <a:t> and Templates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24E029-8FD6-47C7-9340-36D6D6049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587" y="5283200"/>
            <a:ext cx="617452" cy="61745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FC07A4-A389-4C71-8CE5-3A02CB80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160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9F01AE5-F595-4A5C-941A-8DDD9514A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675501"/>
            <a:ext cx="6096000" cy="25014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7CAB65C-FD11-4485-AEAA-12823469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Ubuntu Light" panose="020B0304030602030204" pitchFamily="34" charset="0"/>
              </a:rPr>
              <a:t>Lets get started!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BFCFFD-B6E2-40B9-8136-07DA41F30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>
                <a:latin typeface="Ubuntu Light" panose="020B0304030602030204" pitchFamily="34" charset="0"/>
              </a:rPr>
              <a:t>1. </a:t>
            </a:r>
            <a:r>
              <a:rPr lang="de-DE" dirty="0" err="1">
                <a:latin typeface="Ubuntu Light" panose="020B0304030602030204" pitchFamily="34" charset="0"/>
              </a:rPr>
              <a:t>Get</a:t>
            </a:r>
            <a:r>
              <a:rPr lang="de-DE" dirty="0">
                <a:latin typeface="Ubuntu Light" panose="020B0304030602030204" pitchFamily="34" charset="0"/>
              </a:rPr>
              <a:t> an </a:t>
            </a:r>
            <a:r>
              <a:rPr lang="de-DE" dirty="0" err="1">
                <a:latin typeface="Ubuntu Light" panose="020B0304030602030204" pitchFamily="34" charset="0"/>
              </a:rPr>
              <a:t>editor</a:t>
            </a:r>
            <a:r>
              <a:rPr lang="de-DE" dirty="0">
                <a:latin typeface="Ubuntu Light" panose="020B0304030602030204" pitchFamily="34" charset="0"/>
              </a:rPr>
              <a:t>! </a:t>
            </a:r>
          </a:p>
          <a:p>
            <a:pPr marL="0" indent="0">
              <a:buNone/>
            </a:pPr>
            <a:r>
              <a:rPr lang="de-DE" dirty="0">
                <a:latin typeface="Ubuntu Light" panose="020B0304030602030204" pitchFamily="34" charset="0"/>
              </a:rPr>
              <a:t>	Visual Studio Code:</a:t>
            </a:r>
          </a:p>
          <a:p>
            <a:pPr marL="0" indent="0">
              <a:buNone/>
            </a:pPr>
            <a:r>
              <a:rPr lang="de-DE" dirty="0">
                <a:latin typeface="Ubuntu Light" panose="020B0304030602030204" pitchFamily="34" charset="0"/>
              </a:rPr>
              <a:t>	</a:t>
            </a:r>
            <a:r>
              <a:rPr lang="de-DE" dirty="0">
                <a:latin typeface="Ubuntu Light" panose="020B0304030602030204" pitchFamily="34" charset="0"/>
                <a:hlinkClick r:id="rId4"/>
              </a:rPr>
              <a:t>https://code.visualstudio.com/Download</a:t>
            </a:r>
            <a:r>
              <a:rPr lang="de-DE" dirty="0">
                <a:latin typeface="Ubuntu Light" panose="020B0304030602030204" pitchFamily="34" charset="0"/>
              </a:rPr>
              <a:t> (User Installer)</a:t>
            </a:r>
          </a:p>
          <a:p>
            <a:pPr marL="0" indent="0">
              <a:buNone/>
            </a:pPr>
            <a:endParaRPr lang="de-DE" dirty="0">
              <a:latin typeface="Ubuntu Light" panose="020B0304030602030204" pitchFamily="34" charset="0"/>
            </a:endParaRPr>
          </a:p>
          <a:p>
            <a:pPr marL="0" indent="0">
              <a:buNone/>
            </a:pPr>
            <a:r>
              <a:rPr lang="de-DE" dirty="0">
                <a:latin typeface="Ubuntu Light" panose="020B0304030602030204" pitchFamily="34" charset="0"/>
              </a:rPr>
              <a:t>2. In VS Code: File -&gt; Open Folder „Website“ in „Workshop“ </a:t>
            </a:r>
          </a:p>
          <a:p>
            <a:pPr marL="0" indent="0">
              <a:buNone/>
            </a:pPr>
            <a:endParaRPr lang="de-DE" dirty="0">
              <a:latin typeface="Ubuntu Light" panose="020B0304030602030204" pitchFamily="34" charset="0"/>
            </a:endParaRPr>
          </a:p>
          <a:p>
            <a:pPr marL="0" indent="0">
              <a:buNone/>
            </a:pPr>
            <a:r>
              <a:rPr lang="de-DE" dirty="0">
                <a:latin typeface="Ubuntu Light" panose="020B0304030602030204" pitchFamily="34" charset="0"/>
              </a:rPr>
              <a:t>3. Open File „index.html“</a:t>
            </a:r>
          </a:p>
          <a:p>
            <a:pPr marL="0" indent="0">
              <a:buNone/>
            </a:pPr>
            <a:endParaRPr lang="de-DE" dirty="0">
              <a:latin typeface="Ubuntu Light" panose="020B0304030602030204" pitchFamily="34" charset="0"/>
            </a:endParaRPr>
          </a:p>
          <a:p>
            <a:pPr marL="0" indent="0">
              <a:buNone/>
            </a:pPr>
            <a:r>
              <a:rPr lang="de-DE" dirty="0">
                <a:latin typeface="Ubuntu Light" panose="020B0304030602030204" pitchFamily="34" charset="0"/>
              </a:rPr>
              <a:t>4. Extension „Live Server“</a:t>
            </a:r>
          </a:p>
          <a:p>
            <a:pPr marL="0" indent="0">
              <a:buNone/>
            </a:pPr>
            <a:endParaRPr lang="de-DE" dirty="0">
              <a:latin typeface="Ubuntu Light" panose="020B0304030602030204" pitchFamily="34" charset="0"/>
            </a:endParaRPr>
          </a:p>
          <a:p>
            <a:pPr marL="0" indent="0">
              <a:buNone/>
            </a:pPr>
            <a:r>
              <a:rPr lang="de-DE" dirty="0">
                <a:latin typeface="Ubuntu Light" panose="020B0304030602030204" pitchFamily="34" charset="0"/>
              </a:rPr>
              <a:t>5. Right Click -&gt; Open </a:t>
            </a:r>
            <a:r>
              <a:rPr lang="de-DE" dirty="0" err="1">
                <a:latin typeface="Ubuntu Light" panose="020B0304030602030204" pitchFamily="34" charset="0"/>
              </a:rPr>
              <a:t>with</a:t>
            </a:r>
            <a:r>
              <a:rPr lang="de-DE" dirty="0">
                <a:latin typeface="Ubuntu Light" panose="020B0304030602030204" pitchFamily="34" charset="0"/>
              </a:rPr>
              <a:t> Live Server  </a:t>
            </a:r>
            <a:endParaRPr lang="de-DE" dirty="0">
              <a:highlight>
                <a:srgbClr val="FFFF00"/>
              </a:highlight>
              <a:latin typeface="Ubuntu Light" panose="020B030403060203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89E8BC-5D68-4033-B6F6-EAE6DEE9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23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837E4B-C6A6-4F3C-A71F-F65BBD97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8283" y="2911475"/>
            <a:ext cx="676275" cy="35814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B4C3C06-8311-49B4-8067-19FA2B99524C}"/>
              </a:ext>
            </a:extLst>
          </p:cNvPr>
          <p:cNvSpPr/>
          <p:nvPr/>
        </p:nvSpPr>
        <p:spPr>
          <a:xfrm>
            <a:off x="9757610" y="5802270"/>
            <a:ext cx="613611" cy="505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07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11C448-590B-4542-858F-27FD8B1F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24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1B83ED-BBFA-44B3-A03B-D55E035F1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42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A6A33D1-EBB5-4E61-995D-383595FF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79" y="728504"/>
            <a:ext cx="11395041" cy="251501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93CB5D8-BC53-46EE-AD91-7F28E8ED03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03" r="1706" b="29031"/>
          <a:stretch/>
        </p:blipFill>
        <p:spPr>
          <a:xfrm>
            <a:off x="398480" y="3429000"/>
            <a:ext cx="9089766" cy="236627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D1CBFF9-17EE-41CF-AEFB-A31A4BEB1F63}"/>
              </a:ext>
            </a:extLst>
          </p:cNvPr>
          <p:cNvSpPr txBox="1"/>
          <p:nvPr/>
        </p:nvSpPr>
        <p:spPr>
          <a:xfrm>
            <a:off x="4656268" y="205284"/>
            <a:ext cx="259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Ubuntu" panose="020B0804030602030204" pitchFamily="34" charset="0"/>
              </a:rPr>
              <a:t>Jumbotron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D4EFB33-2E36-4141-9A35-3842B0B7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25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9F4BEBA-8430-4DB5-867B-F45D9635B880}"/>
              </a:ext>
            </a:extLst>
          </p:cNvPr>
          <p:cNvSpPr/>
          <p:nvPr/>
        </p:nvSpPr>
        <p:spPr>
          <a:xfrm>
            <a:off x="6785811" y="5458712"/>
            <a:ext cx="5112499" cy="1341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chemeClr val="tx1"/>
                </a:solidFill>
                <a:latin typeface="Ubuntu Light" panose="020B0304030602030204" pitchFamily="34" charset="0"/>
              </a:rPr>
              <a:t>div: </a:t>
            </a:r>
            <a:r>
              <a:rPr lang="en-GB" dirty="0">
                <a:solidFill>
                  <a:schemeClr val="tx1"/>
                </a:solidFill>
                <a:latin typeface="Ubuntu Light" panose="020B0304030602030204" pitchFamily="34" charset="0"/>
              </a:rPr>
              <a:t>			division (full width, flexible height)</a:t>
            </a:r>
          </a:p>
          <a:p>
            <a:r>
              <a:rPr lang="en-GB" b="1" dirty="0">
                <a:solidFill>
                  <a:schemeClr val="tx1"/>
                </a:solidFill>
                <a:latin typeface="Ubuntu Light" panose="020B0304030602030204" pitchFamily="34" charset="0"/>
              </a:rPr>
              <a:t>div class: 	</a:t>
            </a:r>
            <a:r>
              <a:rPr lang="en-GB" dirty="0">
                <a:solidFill>
                  <a:schemeClr val="tx1"/>
                </a:solidFill>
                <a:latin typeface="Ubuntu Light" panose="020B0304030602030204" pitchFamily="34" charset="0"/>
              </a:rPr>
              <a:t>division with specific properties</a:t>
            </a:r>
          </a:p>
          <a:p>
            <a:r>
              <a:rPr lang="en-GB" b="1" dirty="0">
                <a:solidFill>
                  <a:schemeClr val="tx1"/>
                </a:solidFill>
                <a:latin typeface="Ubuntu Light" panose="020B0304030602030204" pitchFamily="34" charset="0"/>
              </a:rPr>
              <a:t>style:</a:t>
            </a:r>
            <a:r>
              <a:rPr lang="en-GB" dirty="0">
                <a:solidFill>
                  <a:schemeClr val="tx1"/>
                </a:solidFill>
                <a:latin typeface="Ubuntu Light" panose="020B0304030602030204" pitchFamily="34" charset="0"/>
              </a:rPr>
              <a:t>		change CSS-default</a:t>
            </a:r>
          </a:p>
          <a:p>
            <a:r>
              <a:rPr lang="en-GB" b="1" dirty="0">
                <a:solidFill>
                  <a:schemeClr val="tx1"/>
                </a:solidFill>
                <a:latin typeface="Ubuntu Light" panose="020B0304030602030204" pitchFamily="34" charset="0"/>
              </a:rPr>
              <a:t>container: 	</a:t>
            </a:r>
            <a:r>
              <a:rPr lang="en-GB" dirty="0">
                <a:solidFill>
                  <a:schemeClr val="tx1"/>
                </a:solidFill>
                <a:latin typeface="Ubuntu Light" panose="020B0304030602030204" pitchFamily="34" charset="0"/>
              </a:rPr>
              <a:t>most basic layout element </a:t>
            </a:r>
          </a:p>
        </p:txBody>
      </p:sp>
    </p:spTree>
    <p:extLst>
      <p:ext uri="{BB962C8B-B14F-4D97-AF65-F5344CB8AC3E}">
        <p14:creationId xmlns:p14="http://schemas.microsoft.com/office/powerpoint/2010/main" val="2850475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A6A33D1-EBB5-4E61-995D-383595FF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79" y="728504"/>
            <a:ext cx="11395041" cy="251501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93CB5D8-BC53-46EE-AD91-7F28E8ED03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03" r="1706" b="29031"/>
          <a:stretch/>
        </p:blipFill>
        <p:spPr>
          <a:xfrm>
            <a:off x="398480" y="3429000"/>
            <a:ext cx="9089766" cy="236627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D1CBFF9-17EE-41CF-AEFB-A31A4BEB1F63}"/>
              </a:ext>
            </a:extLst>
          </p:cNvPr>
          <p:cNvSpPr txBox="1"/>
          <p:nvPr/>
        </p:nvSpPr>
        <p:spPr>
          <a:xfrm>
            <a:off x="4656268" y="205284"/>
            <a:ext cx="259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Ubuntu" panose="020B0804030602030204" pitchFamily="34" charset="0"/>
              </a:rPr>
              <a:t>Jumbotron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D4EFB33-2E36-4141-9A35-3842B0B7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26</a:t>
            </a:fld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44ECD0D-5DBD-4A8D-A58D-B87DE8F9AB0B}"/>
              </a:ext>
            </a:extLst>
          </p:cNvPr>
          <p:cNvSpPr/>
          <p:nvPr/>
        </p:nvSpPr>
        <p:spPr>
          <a:xfrm rot="20596498">
            <a:off x="2955274" y="3842906"/>
            <a:ext cx="6198957" cy="15964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Ubuntu" panose="020B0804030602030204" pitchFamily="34" charset="0"/>
              </a:rPr>
              <a:t>Task:</a:t>
            </a:r>
          </a:p>
          <a:p>
            <a:r>
              <a:rPr lang="en-GB" dirty="0">
                <a:solidFill>
                  <a:schemeClr val="tx1"/>
                </a:solidFill>
                <a:latin typeface="Ubuntu" panose="020B0804030602030204" pitchFamily="34" charset="0"/>
              </a:rPr>
              <a:t>1. Change the background-size (also try 100px 200px)</a:t>
            </a:r>
          </a:p>
          <a:p>
            <a:r>
              <a:rPr lang="en-GB" dirty="0">
                <a:solidFill>
                  <a:schemeClr val="tx1"/>
                </a:solidFill>
                <a:latin typeface="Ubuntu" panose="020B0804030602030204" pitchFamily="34" charset="0"/>
              </a:rPr>
              <a:t>2. Change the </a:t>
            </a:r>
            <a:r>
              <a:rPr lang="en-GB" dirty="0" err="1">
                <a:solidFill>
                  <a:schemeClr val="tx1"/>
                </a:solidFill>
                <a:latin typeface="Ubuntu" panose="020B0804030602030204" pitchFamily="34" charset="0"/>
              </a:rPr>
              <a:t>colors</a:t>
            </a:r>
            <a:r>
              <a:rPr lang="en-GB" dirty="0">
                <a:solidFill>
                  <a:schemeClr val="tx1"/>
                </a:solidFill>
                <a:latin typeface="Ubuntu" panose="020B0804030602030204" pitchFamily="34" charset="0"/>
              </a:rPr>
              <a:t> </a:t>
            </a:r>
          </a:p>
          <a:p>
            <a:r>
              <a:rPr lang="en-GB" dirty="0">
                <a:solidFill>
                  <a:schemeClr val="tx1"/>
                </a:solidFill>
                <a:latin typeface="Ubuntu" panose="020B0804030602030204" pitchFamily="34" charset="0"/>
              </a:rPr>
              <a:t>3. Replace the &lt;</a:t>
            </a:r>
            <a:r>
              <a:rPr lang="en-GB" dirty="0" err="1">
                <a:solidFill>
                  <a:schemeClr val="tx1"/>
                </a:solidFill>
                <a:latin typeface="Ubuntu" panose="020B080403060203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Ubuntu" panose="020B0804030602030204" pitchFamily="34" charset="0"/>
              </a:rPr>
              <a:t>&gt;-tag by &lt;b&gt;/&lt;u&gt;-tag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7BF6195-AF1A-4A6A-8C3F-59F449765F57}"/>
              </a:ext>
            </a:extLst>
          </p:cNvPr>
          <p:cNvSpPr/>
          <p:nvPr/>
        </p:nvSpPr>
        <p:spPr>
          <a:xfrm>
            <a:off x="6785811" y="5458712"/>
            <a:ext cx="5112499" cy="1341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chemeClr val="tx1"/>
                </a:solidFill>
                <a:latin typeface="Ubuntu Light" panose="020B0304030602030204" pitchFamily="34" charset="0"/>
              </a:rPr>
              <a:t>div: </a:t>
            </a:r>
            <a:r>
              <a:rPr lang="en-GB" dirty="0">
                <a:solidFill>
                  <a:schemeClr val="tx1"/>
                </a:solidFill>
                <a:latin typeface="Ubuntu Light" panose="020B0304030602030204" pitchFamily="34" charset="0"/>
              </a:rPr>
              <a:t>			division (full width, flexible height)</a:t>
            </a:r>
          </a:p>
          <a:p>
            <a:r>
              <a:rPr lang="en-GB" b="1" dirty="0">
                <a:solidFill>
                  <a:schemeClr val="tx1"/>
                </a:solidFill>
                <a:latin typeface="Ubuntu Light" panose="020B0304030602030204" pitchFamily="34" charset="0"/>
              </a:rPr>
              <a:t>div class: 	</a:t>
            </a:r>
            <a:r>
              <a:rPr lang="en-GB" dirty="0">
                <a:solidFill>
                  <a:schemeClr val="tx1"/>
                </a:solidFill>
                <a:latin typeface="Ubuntu Light" panose="020B0304030602030204" pitchFamily="34" charset="0"/>
              </a:rPr>
              <a:t>division with specific properties</a:t>
            </a:r>
          </a:p>
          <a:p>
            <a:r>
              <a:rPr lang="en-GB" b="1" dirty="0">
                <a:solidFill>
                  <a:schemeClr val="tx1"/>
                </a:solidFill>
                <a:latin typeface="Ubuntu Light" panose="020B0304030602030204" pitchFamily="34" charset="0"/>
              </a:rPr>
              <a:t>style:</a:t>
            </a:r>
            <a:r>
              <a:rPr lang="en-GB" dirty="0">
                <a:solidFill>
                  <a:schemeClr val="tx1"/>
                </a:solidFill>
                <a:latin typeface="Ubuntu Light" panose="020B0304030602030204" pitchFamily="34" charset="0"/>
              </a:rPr>
              <a:t>		change CSS-default</a:t>
            </a:r>
          </a:p>
          <a:p>
            <a:r>
              <a:rPr lang="en-GB" b="1" dirty="0">
                <a:solidFill>
                  <a:schemeClr val="tx1"/>
                </a:solidFill>
                <a:latin typeface="Ubuntu Light" panose="020B0304030602030204" pitchFamily="34" charset="0"/>
              </a:rPr>
              <a:t>container: 	</a:t>
            </a:r>
            <a:r>
              <a:rPr lang="en-GB" dirty="0">
                <a:solidFill>
                  <a:schemeClr val="tx1"/>
                </a:solidFill>
                <a:latin typeface="Ubuntu Light" panose="020B0304030602030204" pitchFamily="34" charset="0"/>
              </a:rPr>
              <a:t>most basic layout element </a:t>
            </a:r>
          </a:p>
        </p:txBody>
      </p:sp>
    </p:spTree>
    <p:extLst>
      <p:ext uri="{BB962C8B-B14F-4D97-AF65-F5344CB8AC3E}">
        <p14:creationId xmlns:p14="http://schemas.microsoft.com/office/powerpoint/2010/main" val="370981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D1CBFF9-17EE-41CF-AEFB-A31A4BEB1F63}"/>
              </a:ext>
            </a:extLst>
          </p:cNvPr>
          <p:cNvSpPr txBox="1"/>
          <p:nvPr/>
        </p:nvSpPr>
        <p:spPr>
          <a:xfrm>
            <a:off x="4656268" y="205284"/>
            <a:ext cx="259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Ubuntu" panose="020B0804030602030204" pitchFamily="34" charset="0"/>
              </a:rPr>
              <a:t>Jumbotron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BAC582-6E8F-4811-BDA0-517C92266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8" y="3254260"/>
            <a:ext cx="10951285" cy="233811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25483FA-4101-430B-BBAD-B550C715C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58" y="876435"/>
            <a:ext cx="10291484" cy="2715018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49ECF8-91D2-46A0-8647-503C0EA7B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27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317332B-CCA7-4704-9C7F-5693505B55AF}"/>
              </a:ext>
            </a:extLst>
          </p:cNvPr>
          <p:cNvSpPr/>
          <p:nvPr/>
        </p:nvSpPr>
        <p:spPr>
          <a:xfrm>
            <a:off x="4380154" y="5628485"/>
            <a:ext cx="3146611" cy="706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Ubuntu Light" panose="020B0304030602030204" pitchFamily="34" charset="0"/>
              </a:rPr>
              <a:t>div: 			styling content</a:t>
            </a:r>
          </a:p>
          <a:p>
            <a:r>
              <a:rPr lang="en-GB" dirty="0">
                <a:solidFill>
                  <a:schemeClr val="tx1"/>
                </a:solidFill>
                <a:latin typeface="Ubuntu Light" panose="020B0304030602030204" pitchFamily="34" charset="0"/>
              </a:rPr>
              <a:t>section: 		literal content</a:t>
            </a:r>
          </a:p>
        </p:txBody>
      </p:sp>
    </p:spTree>
    <p:extLst>
      <p:ext uri="{BB962C8B-B14F-4D97-AF65-F5344CB8AC3E}">
        <p14:creationId xmlns:p14="http://schemas.microsoft.com/office/powerpoint/2010/main" val="764245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D1CBFF9-17EE-41CF-AEFB-A31A4BEB1F63}"/>
              </a:ext>
            </a:extLst>
          </p:cNvPr>
          <p:cNvSpPr txBox="1"/>
          <p:nvPr/>
        </p:nvSpPr>
        <p:spPr>
          <a:xfrm>
            <a:off x="4656268" y="205284"/>
            <a:ext cx="259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Ubuntu" panose="020B0804030602030204" pitchFamily="34" charset="0"/>
              </a:rPr>
              <a:t>Jumbotron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BAC582-6E8F-4811-BDA0-517C92266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8" y="3254260"/>
            <a:ext cx="10951285" cy="233811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31EDC02-6F74-474E-BE90-5E9EDC6D0CDA}"/>
              </a:ext>
            </a:extLst>
          </p:cNvPr>
          <p:cNvSpPr/>
          <p:nvPr/>
        </p:nvSpPr>
        <p:spPr>
          <a:xfrm>
            <a:off x="873162" y="5326602"/>
            <a:ext cx="10445675" cy="1285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chemeClr val="tx1"/>
                </a:solidFill>
                <a:latin typeface="Ubuntu Light" panose="020B0304030602030204" pitchFamily="34" charset="0"/>
              </a:rPr>
              <a:t>Include an image:</a:t>
            </a:r>
          </a:p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&lt;</a:t>
            </a:r>
            <a:r>
              <a:rPr lang="en-US" dirty="0" err="1">
                <a:solidFill>
                  <a:schemeClr val="tx1"/>
                </a:solidFill>
                <a:latin typeface="Ubuntu Light" panose="020B0304030602030204" pitchFamily="34" charset="0"/>
              </a:rPr>
              <a:t>img</a:t>
            </a:r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Ubuntu Light" panose="020B0304030602030204" pitchFamily="34" charset="0"/>
              </a:rPr>
              <a:t>src</a:t>
            </a:r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=“image.jpg" alt=“name” width=“30px” </a:t>
            </a:r>
            <a:r>
              <a:rPr lang="en-US" dirty="0" err="1">
                <a:solidFill>
                  <a:schemeClr val="tx1"/>
                </a:solidFill>
                <a:latin typeface="Ubuntu Light" panose="020B0304030602030204" pitchFamily="34" charset="0"/>
              </a:rPr>
              <a:t>hight</a:t>
            </a:r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=“30px” align=“right”&gt;</a:t>
            </a:r>
            <a:endParaRPr lang="en-GB" dirty="0">
              <a:solidFill>
                <a:schemeClr val="tx1"/>
              </a:solidFill>
              <a:latin typeface="Ubuntu Light" panose="020B0304030602030204" pitchFamily="34" charset="0"/>
            </a:endParaRPr>
          </a:p>
          <a:p>
            <a:endParaRPr lang="en-GB" dirty="0">
              <a:solidFill>
                <a:schemeClr val="tx1"/>
              </a:solidFill>
              <a:latin typeface="Ubuntu Light" panose="020B030403060203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25483FA-4101-430B-BBAD-B550C715C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58" y="876435"/>
            <a:ext cx="10291484" cy="2715018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49ECF8-91D2-46A0-8647-503C0EA7B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28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A11B3B-51ED-4533-BA65-6864CE53D5B6}"/>
              </a:ext>
            </a:extLst>
          </p:cNvPr>
          <p:cNvSpPr/>
          <p:nvPr/>
        </p:nvSpPr>
        <p:spPr>
          <a:xfrm rot="20596498">
            <a:off x="2750879" y="2941135"/>
            <a:ext cx="6198957" cy="1596498"/>
          </a:xfrm>
          <a:prstGeom prst="rect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Ubuntu" panose="020B0804030602030204" pitchFamily="34" charset="0"/>
              </a:rPr>
              <a:t>Task:</a:t>
            </a:r>
          </a:p>
          <a:p>
            <a:r>
              <a:rPr lang="en-GB" dirty="0">
                <a:solidFill>
                  <a:schemeClr val="tx1"/>
                </a:solidFill>
                <a:latin typeface="Ubuntu" panose="020B0804030602030204" pitchFamily="34" charset="0"/>
              </a:rPr>
              <a:t>1. Include a line break using &lt;</a:t>
            </a:r>
            <a:r>
              <a:rPr lang="en-GB" dirty="0" err="1">
                <a:solidFill>
                  <a:schemeClr val="tx1"/>
                </a:solidFill>
                <a:latin typeface="Ubuntu" panose="020B0804030602030204" pitchFamily="34" charset="0"/>
              </a:rPr>
              <a:t>br</a:t>
            </a:r>
            <a:r>
              <a:rPr lang="en-GB" dirty="0">
                <a:solidFill>
                  <a:schemeClr val="tx1"/>
                </a:solidFill>
                <a:latin typeface="Ubuntu" panose="020B0804030602030204" pitchFamily="34" charset="0"/>
              </a:rPr>
              <a:t>&gt;</a:t>
            </a:r>
          </a:p>
          <a:p>
            <a:r>
              <a:rPr lang="en-GB" dirty="0">
                <a:solidFill>
                  <a:schemeClr val="tx1"/>
                </a:solidFill>
                <a:latin typeface="Ubuntu" panose="020B0804030602030204" pitchFamily="34" charset="0"/>
              </a:rPr>
              <a:t>2. Add a horizontal line &lt;hr&gt;</a:t>
            </a:r>
          </a:p>
          <a:p>
            <a:r>
              <a:rPr lang="en-GB" dirty="0">
                <a:solidFill>
                  <a:schemeClr val="tx1"/>
                </a:solidFill>
                <a:latin typeface="Ubuntu" panose="020B0804030602030204" pitchFamily="34" charset="0"/>
              </a:rPr>
              <a:t>3. Add a height to the image</a:t>
            </a:r>
          </a:p>
        </p:txBody>
      </p:sp>
    </p:spTree>
    <p:extLst>
      <p:ext uri="{BB962C8B-B14F-4D97-AF65-F5344CB8AC3E}">
        <p14:creationId xmlns:p14="http://schemas.microsoft.com/office/powerpoint/2010/main" val="364549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FAD8C7-2A02-4F46-A783-82D4BA51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21" y="801997"/>
            <a:ext cx="9045389" cy="392685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4884616-7D75-4018-959B-D7181EB6F001}"/>
              </a:ext>
            </a:extLst>
          </p:cNvPr>
          <p:cNvSpPr txBox="1"/>
          <p:nvPr/>
        </p:nvSpPr>
        <p:spPr>
          <a:xfrm>
            <a:off x="4656268" y="205284"/>
            <a:ext cx="259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Ubuntu" panose="020B0804030602030204" pitchFamily="34" charset="0"/>
              </a:rPr>
              <a:t>Accordion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8571DA5-9B87-4C70-86DC-BFF2D08F3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780" y="4807549"/>
            <a:ext cx="9642439" cy="199073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E52B7F5-0EBD-4EF0-B56D-3ACA440E317E}"/>
              </a:ext>
            </a:extLst>
          </p:cNvPr>
          <p:cNvSpPr/>
          <p:nvPr/>
        </p:nvSpPr>
        <p:spPr>
          <a:xfrm>
            <a:off x="6893513" y="3568220"/>
            <a:ext cx="3666566" cy="110399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Ubuntu Light" panose="020B0304030602030204" pitchFamily="34" charset="0"/>
              </a:rPr>
              <a:t>A card is a flexible and extensible </a:t>
            </a:r>
          </a:p>
          <a:p>
            <a:r>
              <a:rPr lang="en-US" b="1" dirty="0">
                <a:solidFill>
                  <a:schemeClr val="tx1"/>
                </a:solidFill>
                <a:latin typeface="Ubuntu Light" panose="020B0304030602030204" pitchFamily="34" charset="0"/>
              </a:rPr>
              <a:t>content container</a:t>
            </a:r>
            <a:endParaRPr lang="en-GB" dirty="0">
              <a:solidFill>
                <a:schemeClr val="tx1"/>
              </a:solidFill>
              <a:latin typeface="Ubuntu Light" panose="020B0304030602030204" pitchFamily="34" charset="0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3F80BC-C3BA-4425-BC3B-2BF7AB52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29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0FD2A18-7A0E-4CA7-BFD4-E305B0C29C5B}"/>
              </a:ext>
            </a:extLst>
          </p:cNvPr>
          <p:cNvSpPr/>
          <p:nvPr/>
        </p:nvSpPr>
        <p:spPr>
          <a:xfrm>
            <a:off x="6316579" y="2081463"/>
            <a:ext cx="1287379" cy="2165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B3A2D09-E865-447A-9484-5ECFA535A8E4}"/>
              </a:ext>
            </a:extLst>
          </p:cNvPr>
          <p:cNvSpPr/>
          <p:nvPr/>
        </p:nvSpPr>
        <p:spPr>
          <a:xfrm>
            <a:off x="3027948" y="2765425"/>
            <a:ext cx="1074821" cy="158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23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B1FE91B-FE6E-494C-B710-E19E97DCC3A6}"/>
              </a:ext>
            </a:extLst>
          </p:cNvPr>
          <p:cNvSpPr/>
          <p:nvPr/>
        </p:nvSpPr>
        <p:spPr>
          <a:xfrm>
            <a:off x="1919840" y="1688677"/>
            <a:ext cx="9761296" cy="43353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B17316-6323-4AF4-BD67-13C88583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800" dirty="0">
                <a:latin typeface="Ubuntu Light" panose="020B0304030602030204" pitchFamily="34" charset="0"/>
              </a:rPr>
              <a:t>Team Wiki - Deadlines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480C3E-885A-4363-BE07-5B294EC185DA}"/>
              </a:ext>
            </a:extLst>
          </p:cNvPr>
          <p:cNvPicPr/>
          <p:nvPr/>
        </p:nvPicPr>
        <p:blipFill rotWithShape="1">
          <a:blip r:embed="rId3"/>
          <a:srcRect l="9112" t="28856" r="30155" b="18602"/>
          <a:stretch/>
        </p:blipFill>
        <p:spPr bwMode="auto">
          <a:xfrm>
            <a:off x="2394703" y="2173863"/>
            <a:ext cx="3802496" cy="21594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848E7E5-0BFA-483F-9536-066CC9FB1B3A}"/>
              </a:ext>
            </a:extLst>
          </p:cNvPr>
          <p:cNvPicPr/>
          <p:nvPr/>
        </p:nvPicPr>
        <p:blipFill rotWithShape="1">
          <a:blip r:embed="rId4"/>
          <a:srcRect l="8836" t="13092" r="30426" b="11008"/>
          <a:stretch/>
        </p:blipFill>
        <p:spPr bwMode="auto">
          <a:xfrm>
            <a:off x="7403778" y="2206403"/>
            <a:ext cx="3496310" cy="2457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119EBA6-B921-47F1-B467-1BA79DCFE918}"/>
              </a:ext>
            </a:extLst>
          </p:cNvPr>
          <p:cNvSpPr txBox="1"/>
          <p:nvPr/>
        </p:nvSpPr>
        <p:spPr>
          <a:xfrm>
            <a:off x="2315212" y="1804531"/>
            <a:ext cx="153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Ubuntu" panose="020B0804030602030204" pitchFamily="34" charset="0"/>
              </a:rPr>
              <a:t>June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D28CAB3-7B58-4B40-A1FA-EAD0934D0644}"/>
              </a:ext>
            </a:extLst>
          </p:cNvPr>
          <p:cNvSpPr txBox="1"/>
          <p:nvPr/>
        </p:nvSpPr>
        <p:spPr>
          <a:xfrm>
            <a:off x="7328303" y="1804531"/>
            <a:ext cx="153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Ubuntu" panose="020B0804030602030204" pitchFamily="34" charset="0"/>
              </a:rPr>
              <a:t>October</a:t>
            </a:r>
            <a:endParaRPr lang="de-DE" dirty="0">
              <a:latin typeface="Ubuntu" panose="020B080403060203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031B64-1679-4C26-BE97-4C29D6814E5A}"/>
              </a:ext>
            </a:extLst>
          </p:cNvPr>
          <p:cNvPicPr/>
          <p:nvPr/>
        </p:nvPicPr>
        <p:blipFill rotWithShape="1">
          <a:blip r:embed="rId5"/>
          <a:srcRect l="9590" t="47367" r="24697" b="21706"/>
          <a:stretch/>
        </p:blipFill>
        <p:spPr bwMode="auto">
          <a:xfrm>
            <a:off x="7199449" y="4794016"/>
            <a:ext cx="4154351" cy="109980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50AA3C5-0DC5-4F0B-A271-7508CD46F80A}"/>
              </a:ext>
            </a:extLst>
          </p:cNvPr>
          <p:cNvCxnSpPr/>
          <p:nvPr/>
        </p:nvCxnSpPr>
        <p:spPr>
          <a:xfrm>
            <a:off x="6800488" y="1973104"/>
            <a:ext cx="0" cy="38862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79304CF7-E2C7-4F23-B61B-D689C954E6D6}"/>
              </a:ext>
            </a:extLst>
          </p:cNvPr>
          <p:cNvSpPr/>
          <p:nvPr/>
        </p:nvSpPr>
        <p:spPr>
          <a:xfrm>
            <a:off x="1926123" y="5644025"/>
            <a:ext cx="3193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+mj-lt"/>
              </a:rPr>
              <a:t>https://2019.igem.org/Calendar</a:t>
            </a:r>
          </a:p>
        </p:txBody>
      </p:sp>
    </p:spTree>
    <p:extLst>
      <p:ext uri="{BB962C8B-B14F-4D97-AF65-F5344CB8AC3E}">
        <p14:creationId xmlns:p14="http://schemas.microsoft.com/office/powerpoint/2010/main" val="18282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FC1D434D-F967-46CA-A2B8-F81A5F45FF10}"/>
              </a:ext>
            </a:extLst>
          </p:cNvPr>
          <p:cNvSpPr txBox="1"/>
          <p:nvPr/>
        </p:nvSpPr>
        <p:spPr>
          <a:xfrm>
            <a:off x="4656268" y="205284"/>
            <a:ext cx="259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Ubuntu" panose="020B0804030602030204" pitchFamily="34" charset="0"/>
              </a:rPr>
              <a:t>Cards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257F46-9CC7-4F1D-94A7-D58321551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622" y="728505"/>
            <a:ext cx="7394562" cy="32948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B33A032-5960-4DE7-BBD8-B2C4E5C4D647}"/>
              </a:ext>
            </a:extLst>
          </p:cNvPr>
          <p:cNvSpPr/>
          <p:nvPr/>
        </p:nvSpPr>
        <p:spPr>
          <a:xfrm>
            <a:off x="3560782" y="1654855"/>
            <a:ext cx="3257614" cy="187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20A616A-E331-4C49-B5A4-B3E5C780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447" y="4205847"/>
            <a:ext cx="5088367" cy="25521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EF983561-7578-47B9-A8F0-DB2FADCF177B}"/>
              </a:ext>
            </a:extLst>
          </p:cNvPr>
          <p:cNvSpPr/>
          <p:nvPr/>
        </p:nvSpPr>
        <p:spPr>
          <a:xfrm>
            <a:off x="3442447" y="1285185"/>
            <a:ext cx="802340" cy="187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896F729-84F6-4FB4-AA61-2BEC4D43B6F2}"/>
              </a:ext>
            </a:extLst>
          </p:cNvPr>
          <p:cNvSpPr/>
          <p:nvPr/>
        </p:nvSpPr>
        <p:spPr>
          <a:xfrm>
            <a:off x="3560782" y="2188749"/>
            <a:ext cx="3257614" cy="187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C322CFB-2313-4B36-8818-F42DF098737F}"/>
              </a:ext>
            </a:extLst>
          </p:cNvPr>
          <p:cNvSpPr/>
          <p:nvPr/>
        </p:nvSpPr>
        <p:spPr>
          <a:xfrm>
            <a:off x="3560782" y="2722095"/>
            <a:ext cx="3257614" cy="187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9B7D167-1DF9-47E4-87A3-61F59982B47A}"/>
              </a:ext>
            </a:extLst>
          </p:cNvPr>
          <p:cNvSpPr/>
          <p:nvPr/>
        </p:nvSpPr>
        <p:spPr>
          <a:xfrm>
            <a:off x="3560782" y="3262877"/>
            <a:ext cx="3257614" cy="187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FC758DD-71E2-4F90-8ED8-E32990BBE8F7}"/>
              </a:ext>
            </a:extLst>
          </p:cNvPr>
          <p:cNvSpPr/>
          <p:nvPr/>
        </p:nvSpPr>
        <p:spPr>
          <a:xfrm>
            <a:off x="2465294" y="1645442"/>
            <a:ext cx="170330" cy="1804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4748E8EF-7439-4A88-9F6A-D6DFA5958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197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043D8CB-A38E-4FD0-943A-C1B119B799CD}"/>
              </a:ext>
            </a:extLst>
          </p:cNvPr>
          <p:cNvSpPr txBox="1">
            <a:spLocks/>
          </p:cNvSpPr>
          <p:nvPr/>
        </p:nvSpPr>
        <p:spPr>
          <a:xfrm>
            <a:off x="1268857" y="3468119"/>
            <a:ext cx="5009117" cy="47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 err="1">
                <a:latin typeface="Ubuntu Light" panose="020B0304030602030204" pitchFamily="34" charset="0"/>
              </a:rPr>
              <a:t>lg</a:t>
            </a:r>
            <a:r>
              <a:rPr lang="de-DE" sz="2000" dirty="0">
                <a:latin typeface="Ubuntu Light" panose="020B0304030602030204" pitchFamily="34" charset="0"/>
              </a:rPr>
              <a:t> 		md 	         </a:t>
            </a:r>
            <a:r>
              <a:rPr lang="de-DE" sz="2000" dirty="0" err="1">
                <a:latin typeface="Ubuntu Light" panose="020B0304030602030204" pitchFamily="34" charset="0"/>
              </a:rPr>
              <a:t>sm</a:t>
            </a:r>
            <a:r>
              <a:rPr lang="de-DE" sz="2000" dirty="0">
                <a:latin typeface="Ubuntu Light" panose="020B0304030602030204" pitchFamily="34" charset="0"/>
              </a:rPr>
              <a:t>         </a:t>
            </a:r>
            <a:r>
              <a:rPr lang="de-DE" sz="2000" dirty="0" err="1">
                <a:latin typeface="Ubuntu Light" panose="020B0304030602030204" pitchFamily="34" charset="0"/>
              </a:rPr>
              <a:t>xs</a:t>
            </a:r>
            <a:endParaRPr lang="de-DE" sz="2000" dirty="0">
              <a:latin typeface="Ubuntu Light" panose="020B0304030602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DE199F3-21C3-4070-8CB8-F836EC086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02" y="1898572"/>
            <a:ext cx="5009118" cy="139877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F30D439-E9E9-49D0-B59F-AE833C8BEA95}"/>
              </a:ext>
            </a:extLst>
          </p:cNvPr>
          <p:cNvSpPr/>
          <p:nvPr/>
        </p:nvSpPr>
        <p:spPr>
          <a:xfrm>
            <a:off x="268939" y="1543727"/>
            <a:ext cx="6260941" cy="27432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B1AEEA4-8CC6-410A-BC84-3D4D570548F3}"/>
              </a:ext>
            </a:extLst>
          </p:cNvPr>
          <p:cNvSpPr/>
          <p:nvPr/>
        </p:nvSpPr>
        <p:spPr>
          <a:xfrm>
            <a:off x="6572122" y="4971951"/>
            <a:ext cx="369353" cy="50625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latin typeface="Ubuntu Light" panose="020B0304030602030204" pitchFamily="34" charset="0"/>
              </a:rPr>
              <a:t>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E5AD8B6-C053-442F-B77E-21A240435A96}"/>
              </a:ext>
            </a:extLst>
          </p:cNvPr>
          <p:cNvSpPr/>
          <p:nvPr/>
        </p:nvSpPr>
        <p:spPr>
          <a:xfrm>
            <a:off x="6329380" y="4808948"/>
            <a:ext cx="5609617" cy="825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DA75A39B-E8EC-45AC-9153-09EF1F4BD612}"/>
              </a:ext>
            </a:extLst>
          </p:cNvPr>
          <p:cNvSpPr/>
          <p:nvPr/>
        </p:nvSpPr>
        <p:spPr>
          <a:xfrm>
            <a:off x="7004122" y="4971951"/>
            <a:ext cx="369353" cy="50625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latin typeface="Ubuntu Light" panose="020B0304030602030204" pitchFamily="34" charset="0"/>
              </a:rPr>
              <a:t>2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CC8DC34-73F2-430E-A0DE-EFDEDFFE04F2}"/>
              </a:ext>
            </a:extLst>
          </p:cNvPr>
          <p:cNvSpPr/>
          <p:nvPr/>
        </p:nvSpPr>
        <p:spPr>
          <a:xfrm>
            <a:off x="7436122" y="4971951"/>
            <a:ext cx="369353" cy="50625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latin typeface="Ubuntu Light" panose="020B0304030602030204" pitchFamily="34" charset="0"/>
              </a:rPr>
              <a:t>3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B898EF74-37CC-46C8-B659-25D31CB10156}"/>
              </a:ext>
            </a:extLst>
          </p:cNvPr>
          <p:cNvSpPr/>
          <p:nvPr/>
        </p:nvSpPr>
        <p:spPr>
          <a:xfrm>
            <a:off x="7868122" y="4971951"/>
            <a:ext cx="369353" cy="50625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latin typeface="Ubuntu Light" panose="020B0304030602030204" pitchFamily="34" charset="0"/>
              </a:rPr>
              <a:t>4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6BCCA564-5035-424A-AC4E-FCF103FA9E7A}"/>
              </a:ext>
            </a:extLst>
          </p:cNvPr>
          <p:cNvSpPr/>
          <p:nvPr/>
        </p:nvSpPr>
        <p:spPr>
          <a:xfrm>
            <a:off x="8300122" y="4971958"/>
            <a:ext cx="369353" cy="50625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latin typeface="Ubuntu Light" panose="020B0304030602030204" pitchFamily="34" charset="0"/>
              </a:rPr>
              <a:t>5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1D68D45-EEB3-41F9-951F-10880960E1F6}"/>
              </a:ext>
            </a:extLst>
          </p:cNvPr>
          <p:cNvSpPr/>
          <p:nvPr/>
        </p:nvSpPr>
        <p:spPr>
          <a:xfrm>
            <a:off x="8732122" y="4971957"/>
            <a:ext cx="369353" cy="50625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latin typeface="Ubuntu Light" panose="020B0304030602030204" pitchFamily="34" charset="0"/>
              </a:rPr>
              <a:t>6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910EFC9F-F08B-4666-81DD-E1DE76B2194A}"/>
              </a:ext>
            </a:extLst>
          </p:cNvPr>
          <p:cNvSpPr/>
          <p:nvPr/>
        </p:nvSpPr>
        <p:spPr>
          <a:xfrm>
            <a:off x="9164122" y="4971957"/>
            <a:ext cx="369353" cy="50625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latin typeface="Ubuntu Light" panose="020B0304030602030204" pitchFamily="34" charset="0"/>
              </a:rPr>
              <a:t>7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F388CD84-17FF-4D43-93FF-916B51517DEC}"/>
              </a:ext>
            </a:extLst>
          </p:cNvPr>
          <p:cNvSpPr/>
          <p:nvPr/>
        </p:nvSpPr>
        <p:spPr>
          <a:xfrm>
            <a:off x="9596122" y="4971957"/>
            <a:ext cx="369353" cy="50625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latin typeface="Ubuntu Light" panose="020B0304030602030204" pitchFamily="34" charset="0"/>
              </a:rPr>
              <a:t>8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6AF0663-76DF-4F69-8133-DBABD50D14ED}"/>
              </a:ext>
            </a:extLst>
          </p:cNvPr>
          <p:cNvSpPr/>
          <p:nvPr/>
        </p:nvSpPr>
        <p:spPr>
          <a:xfrm>
            <a:off x="10028122" y="4971957"/>
            <a:ext cx="369353" cy="50625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latin typeface="Ubuntu Light" panose="020B0304030602030204" pitchFamily="34" charset="0"/>
              </a:rPr>
              <a:t>9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89819F7-A66B-4EE4-BFC6-0DF26DF5EB12}"/>
              </a:ext>
            </a:extLst>
          </p:cNvPr>
          <p:cNvSpPr/>
          <p:nvPr/>
        </p:nvSpPr>
        <p:spPr>
          <a:xfrm>
            <a:off x="10460122" y="4971956"/>
            <a:ext cx="369353" cy="50625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latin typeface="Ubuntu Light" panose="020B0304030602030204" pitchFamily="34" charset="0"/>
              </a:rPr>
              <a:t>10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554E8C7-6D0F-4888-AFE1-D33003B14CB7}"/>
              </a:ext>
            </a:extLst>
          </p:cNvPr>
          <p:cNvSpPr/>
          <p:nvPr/>
        </p:nvSpPr>
        <p:spPr>
          <a:xfrm>
            <a:off x="10892122" y="4971963"/>
            <a:ext cx="369353" cy="50625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latin typeface="Ubuntu Light" panose="020B0304030602030204" pitchFamily="34" charset="0"/>
              </a:rPr>
              <a:t>11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C67BE963-884A-4C02-AAEC-899380C7DB4E}"/>
              </a:ext>
            </a:extLst>
          </p:cNvPr>
          <p:cNvSpPr/>
          <p:nvPr/>
        </p:nvSpPr>
        <p:spPr>
          <a:xfrm>
            <a:off x="11324122" y="4971963"/>
            <a:ext cx="369353" cy="50625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latin typeface="Ubuntu Light" panose="020B0304030602030204" pitchFamily="34" charset="0"/>
              </a:rPr>
              <a:t>12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A88CBA1-0D8E-43FE-A2CA-A612BAB89B1C}"/>
              </a:ext>
            </a:extLst>
          </p:cNvPr>
          <p:cNvSpPr txBox="1"/>
          <p:nvPr/>
        </p:nvSpPr>
        <p:spPr>
          <a:xfrm>
            <a:off x="4656268" y="205284"/>
            <a:ext cx="259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Ubuntu" panose="020B0804030602030204" pitchFamily="34" charset="0"/>
              </a:rPr>
              <a:t>Row/Column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80C9880-B9C7-4854-8E98-8D4EC69F0E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09" r="35608" b="6036"/>
          <a:stretch/>
        </p:blipFill>
        <p:spPr>
          <a:xfrm>
            <a:off x="6772828" y="1543727"/>
            <a:ext cx="5166169" cy="2743201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4028F8B9-EC9C-4892-A79D-CA28750B3D37}"/>
              </a:ext>
            </a:extLst>
          </p:cNvPr>
          <p:cNvSpPr/>
          <p:nvPr/>
        </p:nvSpPr>
        <p:spPr>
          <a:xfrm>
            <a:off x="268939" y="4808948"/>
            <a:ext cx="5856646" cy="82557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Ubuntu Light" panose="020B0304030602030204" pitchFamily="34" charset="0"/>
              </a:rPr>
              <a:t>The screen is divided in 12 columns in one row</a:t>
            </a:r>
          </a:p>
        </p:txBody>
      </p:sp>
      <p:sp>
        <p:nvSpPr>
          <p:cNvPr id="26" name="Foliennummernplatzhalter 25">
            <a:extLst>
              <a:ext uri="{FF2B5EF4-FFF2-40B4-BE49-F238E27FC236}">
                <a16:creationId xmlns:a16="http://schemas.microsoft.com/office/drawing/2014/main" id="{B8A0D26B-CEBE-4AF7-9873-EF03E6D18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972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90B645A8-A88C-491E-BD06-BBBB36DF199F}"/>
              </a:ext>
            </a:extLst>
          </p:cNvPr>
          <p:cNvSpPr>
            <a:spLocks noChangeAspect="1"/>
          </p:cNvSpPr>
          <p:nvPr/>
        </p:nvSpPr>
        <p:spPr>
          <a:xfrm>
            <a:off x="4130138" y="4400459"/>
            <a:ext cx="3255398" cy="2096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1D434D-F967-46CA-A2B8-F81A5F45FF10}"/>
              </a:ext>
            </a:extLst>
          </p:cNvPr>
          <p:cNvSpPr txBox="1"/>
          <p:nvPr/>
        </p:nvSpPr>
        <p:spPr>
          <a:xfrm>
            <a:off x="4656268" y="205284"/>
            <a:ext cx="259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Ubuntu" panose="020B0804030602030204" pitchFamily="34" charset="0"/>
              </a:rPr>
              <a:t>Cards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257F46-9CC7-4F1D-94A7-D58321551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484" y="832337"/>
            <a:ext cx="6966593" cy="31041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80BA3E7-BBF2-4407-906C-BB58289E999A}"/>
              </a:ext>
            </a:extLst>
          </p:cNvPr>
          <p:cNvSpPr>
            <a:spLocks noChangeAspect="1"/>
          </p:cNvSpPr>
          <p:nvPr/>
        </p:nvSpPr>
        <p:spPr>
          <a:xfrm>
            <a:off x="4313329" y="4618259"/>
            <a:ext cx="2886211" cy="16301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B05BC38-3CA1-44A5-943C-19E9C664AB79}"/>
              </a:ext>
            </a:extLst>
          </p:cNvPr>
          <p:cNvSpPr>
            <a:spLocks noChangeAspect="1"/>
          </p:cNvSpPr>
          <p:nvPr/>
        </p:nvSpPr>
        <p:spPr>
          <a:xfrm>
            <a:off x="4492144" y="4809467"/>
            <a:ext cx="2504206" cy="12630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0D1F6AD-7627-4EDE-BB74-A3CBAC35AE06}"/>
              </a:ext>
            </a:extLst>
          </p:cNvPr>
          <p:cNvSpPr>
            <a:spLocks noChangeAspect="1"/>
          </p:cNvSpPr>
          <p:nvPr/>
        </p:nvSpPr>
        <p:spPr>
          <a:xfrm>
            <a:off x="4822182" y="5052795"/>
            <a:ext cx="1867073" cy="8204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897BCB4-BA12-41A9-B136-EE0F74E78803}"/>
              </a:ext>
            </a:extLst>
          </p:cNvPr>
          <p:cNvSpPr/>
          <p:nvPr/>
        </p:nvSpPr>
        <p:spPr>
          <a:xfrm>
            <a:off x="6951785" y="1699173"/>
            <a:ext cx="2004646" cy="176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ED8FF3F-F37D-4CBE-8D7E-039E5D2EF4E5}"/>
              </a:ext>
            </a:extLst>
          </p:cNvPr>
          <p:cNvSpPr txBox="1">
            <a:spLocks noChangeAspect="1"/>
          </p:cNvSpPr>
          <p:nvPr/>
        </p:nvSpPr>
        <p:spPr>
          <a:xfrm>
            <a:off x="4922567" y="4334550"/>
            <a:ext cx="17086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 Light" panose="020B0304030602030204" pitchFamily="34" charset="0"/>
              </a:rPr>
              <a:t>Margin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Ubuntu Light" panose="020B0304030602030204" pitchFamily="34" charset="0"/>
              </a:rPr>
              <a:t>Border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Ubuntu Light" panose="020B0304030602030204" pitchFamily="34" charset="0"/>
              </a:rPr>
              <a:t>Padding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Ubuntu Light" panose="020B0304030602030204" pitchFamily="34" charset="0"/>
              </a:rPr>
              <a:t>Content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B20B602-558B-4985-851F-0202F12E1404}"/>
              </a:ext>
            </a:extLst>
          </p:cNvPr>
          <p:cNvSpPr txBox="1">
            <a:spLocks noChangeAspect="1"/>
          </p:cNvSpPr>
          <p:nvPr/>
        </p:nvSpPr>
        <p:spPr>
          <a:xfrm>
            <a:off x="5591703" y="4049636"/>
            <a:ext cx="81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top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1FB2813-3C1D-4277-B3F0-6E1AEAB6D43E}"/>
              </a:ext>
            </a:extLst>
          </p:cNvPr>
          <p:cNvSpPr txBox="1">
            <a:spLocks noChangeAspect="1"/>
          </p:cNvSpPr>
          <p:nvPr/>
        </p:nvSpPr>
        <p:spPr>
          <a:xfrm>
            <a:off x="7408598" y="5319435"/>
            <a:ext cx="81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right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8001A0A-23AF-4E59-A05E-7BE1E3615C48}"/>
              </a:ext>
            </a:extLst>
          </p:cNvPr>
          <p:cNvSpPr txBox="1">
            <a:spLocks noChangeAspect="1"/>
          </p:cNvSpPr>
          <p:nvPr/>
        </p:nvSpPr>
        <p:spPr>
          <a:xfrm>
            <a:off x="3539526" y="5319435"/>
            <a:ext cx="81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left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F8EB78C-E1E2-445E-AB2D-DC621F2F2802}"/>
              </a:ext>
            </a:extLst>
          </p:cNvPr>
          <p:cNvSpPr txBox="1">
            <a:spLocks noChangeAspect="1"/>
          </p:cNvSpPr>
          <p:nvPr/>
        </p:nvSpPr>
        <p:spPr>
          <a:xfrm>
            <a:off x="5431403" y="6488667"/>
            <a:ext cx="119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bottom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C90C5C9-33E3-474D-9BCB-A41F0F13F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59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  <p:bldP spid="13" grpId="0" animBg="1"/>
      <p:bldP spid="14" grpId="0" animBg="1"/>
      <p:bldP spid="15" grpId="0" animBg="1"/>
      <p:bldP spid="2" grpId="0"/>
      <p:bldP spid="3" grpId="0"/>
      <p:bldP spid="22" grpId="0"/>
      <p:bldP spid="23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F32F3837-9E69-486B-9622-0918DFB37F3C}"/>
              </a:ext>
            </a:extLst>
          </p:cNvPr>
          <p:cNvSpPr txBox="1"/>
          <p:nvPr/>
        </p:nvSpPr>
        <p:spPr>
          <a:xfrm>
            <a:off x="4656268" y="205284"/>
            <a:ext cx="259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Ubuntu" panose="020B0804030602030204" pitchFamily="34" charset="0"/>
              </a:rPr>
              <a:t>Footer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05AB38C-9EFF-4573-AB01-E521F6DC4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415" y="854383"/>
            <a:ext cx="8918089" cy="4812427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CCA2E5-4D61-436A-8990-AD6B39BE4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33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5116E5A-E490-4695-92F1-9BEA71A3C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46174"/>
            <a:ext cx="11955332" cy="111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86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F32F3837-9E69-486B-9622-0918DFB37F3C}"/>
              </a:ext>
            </a:extLst>
          </p:cNvPr>
          <p:cNvSpPr txBox="1"/>
          <p:nvPr/>
        </p:nvSpPr>
        <p:spPr>
          <a:xfrm>
            <a:off x="4656268" y="205284"/>
            <a:ext cx="259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Ubuntu" panose="020B0804030602030204" pitchFamily="34" charset="0"/>
              </a:rPr>
              <a:t>Footer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05AB38C-9EFF-4573-AB01-E521F6DC4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415" y="854383"/>
            <a:ext cx="8918089" cy="4812427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CCA2E5-4D61-436A-8990-AD6B39BE4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34</a:t>
            </a:fld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2DFB9D9-B7ED-4995-BDB4-B86DB137DE46}"/>
              </a:ext>
            </a:extLst>
          </p:cNvPr>
          <p:cNvSpPr/>
          <p:nvPr/>
        </p:nvSpPr>
        <p:spPr>
          <a:xfrm>
            <a:off x="5598547" y="2116567"/>
            <a:ext cx="4737003" cy="30713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617BAA-D995-41D7-924D-AD5A5B652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547" y="2248012"/>
            <a:ext cx="4737003" cy="293243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32A2DB05-7A8E-481B-95EF-4B03D8363D08}"/>
              </a:ext>
            </a:extLst>
          </p:cNvPr>
          <p:cNvSpPr/>
          <p:nvPr/>
        </p:nvSpPr>
        <p:spPr>
          <a:xfrm rot="20596498">
            <a:off x="427483" y="2163622"/>
            <a:ext cx="5562590" cy="1596498"/>
          </a:xfrm>
          <a:prstGeom prst="rect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Ubuntu" panose="020B0804030602030204" pitchFamily="34" charset="0"/>
              </a:rPr>
              <a:t>Task: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Ubuntu" panose="020B0804030602030204" pitchFamily="34" charset="0"/>
              </a:rPr>
              <a:t>Add into </a:t>
            </a:r>
            <a:r>
              <a:rPr lang="en-US" dirty="0">
                <a:solidFill>
                  <a:schemeClr val="tx1"/>
                </a:solidFill>
                <a:latin typeface="Ubuntu" panose="020B0804030602030204" pitchFamily="34" charset="0"/>
              </a:rPr>
              <a:t>style background-color: grey; to the watermelon-image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Ubuntu" panose="020B0804030602030204" pitchFamily="34" charset="0"/>
              </a:rPr>
              <a:t>Change the padding-top to </a:t>
            </a:r>
            <a:r>
              <a:rPr lang="en-US" dirty="0">
                <a:solidFill>
                  <a:schemeClr val="tx1"/>
                </a:solidFill>
                <a:latin typeface="Ubuntu" panose="020B0804030602030204" pitchFamily="34" charset="0"/>
              </a:rPr>
              <a:t>100px</a:t>
            </a:r>
            <a:endParaRPr lang="en-GB" dirty="0">
              <a:solidFill>
                <a:schemeClr val="tx1"/>
              </a:solidFill>
              <a:latin typeface="Ubuntu" panose="020B0804030602030204" pitchFamily="34" charset="0"/>
            </a:endParaRP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Ubuntu" panose="020B0804030602030204" pitchFamily="34" charset="0"/>
              </a:rPr>
              <a:t>Add inside style </a:t>
            </a:r>
            <a:r>
              <a:rPr lang="en-US" dirty="0">
                <a:solidFill>
                  <a:schemeClr val="tx1"/>
                </a:solidFill>
                <a:latin typeface="Ubuntu" panose="020B0804030602030204" pitchFamily="34" charset="0"/>
              </a:rPr>
              <a:t>margin-top: 20px;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EF92B2F-59DD-4B85-B4F2-764D24B75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46174"/>
            <a:ext cx="11955332" cy="111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3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79E431-5AF2-4C97-A57A-6379C41D7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35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BF15B8-AC82-4910-9FEC-A5DDB0CCA5E8}"/>
              </a:ext>
            </a:extLst>
          </p:cNvPr>
          <p:cNvSpPr/>
          <p:nvPr/>
        </p:nvSpPr>
        <p:spPr>
          <a:xfrm rot="20596498">
            <a:off x="1215226" y="1593996"/>
            <a:ext cx="7373213" cy="2477691"/>
          </a:xfrm>
          <a:prstGeom prst="rect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  <a:latin typeface="Ubuntu" panose="020B0804030602030204" pitchFamily="34" charset="0"/>
              </a:rPr>
              <a:t>Task: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tx1"/>
                </a:solidFill>
                <a:latin typeface="Ubuntu" panose="020B0804030602030204" pitchFamily="34" charset="0"/>
              </a:rPr>
              <a:t>Open the empty file page2.html inside the same folder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tx1"/>
                </a:solidFill>
                <a:latin typeface="Ubuntu" panose="020B0804030602030204" pitchFamily="34" charset="0"/>
              </a:rPr>
              <a:t>Include a table inside the file page2.html (www.w3schools.com/bootstrap4 may help)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tx1"/>
                </a:solidFill>
                <a:latin typeface="Ubuntu" panose="020B0804030602030204" pitchFamily="34" charset="0"/>
              </a:rPr>
              <a:t>Include the file in the navigation bar</a:t>
            </a:r>
          </a:p>
        </p:txBody>
      </p:sp>
    </p:spTree>
    <p:extLst>
      <p:ext uri="{BB962C8B-B14F-4D97-AF65-F5344CB8AC3E}">
        <p14:creationId xmlns:p14="http://schemas.microsoft.com/office/powerpoint/2010/main" val="3333291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62EA1-6C8F-4BBD-9716-EAF3001E2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Ubuntu Light" panose="020B0304030602030204" pitchFamily="34" charset="0"/>
              </a:rPr>
              <a:t>Tips</a:t>
            </a:r>
            <a:r>
              <a:rPr lang="de-DE" dirty="0">
                <a:latin typeface="Ubuntu Light" panose="020B0304030602030204" pitchFamily="34" charset="0"/>
              </a:rPr>
              <a:t>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288C47-6E7C-4DF2-B23C-4DBB239F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Ubuntu Light" panose="020B0304030602030204" pitchFamily="34" charset="0"/>
              </a:rPr>
              <a:t>Start early!</a:t>
            </a:r>
          </a:p>
          <a:p>
            <a:r>
              <a:rPr lang="en-GB" dirty="0">
                <a:latin typeface="Ubuntu Light" panose="020B0304030602030204" pitchFamily="34" charset="0"/>
              </a:rPr>
              <a:t>Watch </a:t>
            </a:r>
            <a:r>
              <a:rPr lang="en-GB" dirty="0" err="1">
                <a:latin typeface="Ubuntu Light" panose="020B0304030602030204" pitchFamily="34" charset="0"/>
              </a:rPr>
              <a:t>youtube</a:t>
            </a:r>
            <a:r>
              <a:rPr lang="en-GB" dirty="0">
                <a:latin typeface="Ubuntu Light" panose="020B0304030602030204" pitchFamily="34" charset="0"/>
              </a:rPr>
              <a:t> tutorials </a:t>
            </a:r>
          </a:p>
          <a:p>
            <a:r>
              <a:rPr lang="en-GB" dirty="0">
                <a:latin typeface="Ubuntu Light" panose="020B0304030602030204" pitchFamily="34" charset="0"/>
              </a:rPr>
              <a:t>Prepare everything before uploading</a:t>
            </a:r>
          </a:p>
          <a:p>
            <a:r>
              <a:rPr lang="en-GB" dirty="0">
                <a:latin typeface="Ubuntu Light" panose="020B0304030602030204" pitchFamily="34" charset="0"/>
                <a:hlinkClick r:id="rId2"/>
              </a:rPr>
              <a:t>www.2018.igem.org/Resources/Template_Documentation</a:t>
            </a:r>
            <a:endParaRPr lang="en-GB" dirty="0">
              <a:latin typeface="Ubuntu Light" panose="020B0304030602030204" pitchFamily="34" charset="0"/>
            </a:endParaRPr>
          </a:p>
          <a:p>
            <a:r>
              <a:rPr lang="en-GB" dirty="0">
                <a:latin typeface="Ubuntu Light" panose="020B0304030602030204" pitchFamily="34" charset="0"/>
              </a:rPr>
              <a:t>Inspect other Team wikis and their code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latin typeface="Ubuntu Light" panose="020B0304030602030204" pitchFamily="34" charset="0"/>
              </a:rPr>
              <a:t>https://igem.org/Team_Wikis?year=2019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latin typeface="Ubuntu Light" panose="020B0304030602030204" pitchFamily="34" charset="0"/>
              </a:rPr>
              <a:t>right-click on any webpage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latin typeface="Ubuntu Light" panose="020B0304030602030204" pitchFamily="34" charset="0"/>
              </a:rPr>
              <a:t>click </a:t>
            </a:r>
            <a:r>
              <a:rPr lang="en-GB" i="1" dirty="0">
                <a:latin typeface="Ubuntu Light" panose="020B0304030602030204" pitchFamily="34" charset="0"/>
              </a:rPr>
              <a:t>Inspect</a:t>
            </a:r>
            <a:endParaRPr lang="en-GB" dirty="0">
              <a:latin typeface="Ubuntu Light" panose="020B030403060203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133162-3FE7-4902-BF92-3004AE942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0186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BF69A34-649B-4D2E-B550-C66A134B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772" y="1691254"/>
            <a:ext cx="8059709" cy="4281721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B1FE91B-FE6E-494C-B710-E19E97DCC3A6}"/>
              </a:ext>
            </a:extLst>
          </p:cNvPr>
          <p:cNvSpPr/>
          <p:nvPr/>
        </p:nvSpPr>
        <p:spPr>
          <a:xfrm>
            <a:off x="1926772" y="1690688"/>
            <a:ext cx="8059709" cy="4282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B17316-6323-4AF4-BD67-13C88583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800" dirty="0">
                <a:latin typeface="Ubuntu Light" panose="020B0304030602030204" pitchFamily="34" charset="0"/>
              </a:rPr>
              <a:t>Team Wiki - Link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AB4113F-F952-4295-AAD0-8CC6F8246479}"/>
              </a:ext>
            </a:extLst>
          </p:cNvPr>
          <p:cNvSpPr/>
          <p:nvPr/>
        </p:nvSpPr>
        <p:spPr>
          <a:xfrm>
            <a:off x="1839685" y="6253021"/>
            <a:ext cx="106026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latin typeface="Ubuntu Light" panose="020B0304030602030204" pitchFamily="34" charset="0"/>
              </a:rPr>
              <a:t>https://2019.igem.org/Team:TeamName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9791B5-98A1-44D4-A1CA-9129E89A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10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BF69A34-649B-4D2E-B550-C66A134B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772" y="1691254"/>
            <a:ext cx="8059709" cy="42817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FB17316-6323-4AF4-BD67-13C88583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800" dirty="0" err="1">
                <a:latin typeface="Ubuntu Light" panose="020B0304030602030204" pitchFamily="34" charset="0"/>
              </a:rPr>
              <a:t>How</a:t>
            </a:r>
            <a:r>
              <a:rPr lang="de-DE" sz="4800" dirty="0">
                <a:latin typeface="Ubuntu Light" panose="020B0304030602030204" pitchFamily="34" charset="0"/>
              </a:rPr>
              <a:t> </a:t>
            </a:r>
            <a:r>
              <a:rPr lang="de-DE" sz="4800" dirty="0" err="1">
                <a:latin typeface="Ubuntu Light" panose="020B0304030602030204" pitchFamily="34" charset="0"/>
              </a:rPr>
              <a:t>to</a:t>
            </a:r>
            <a:r>
              <a:rPr lang="de-DE" sz="4800" dirty="0">
                <a:latin typeface="Ubuntu Light" panose="020B0304030602030204" pitchFamily="34" charset="0"/>
              </a:rPr>
              <a:t> </a:t>
            </a:r>
            <a:r>
              <a:rPr lang="de-DE" sz="4800" dirty="0" err="1">
                <a:latin typeface="Ubuntu Light" panose="020B0304030602030204" pitchFamily="34" charset="0"/>
              </a:rPr>
              <a:t>edit</a:t>
            </a:r>
            <a:r>
              <a:rPr lang="de-DE" sz="4800" dirty="0">
                <a:latin typeface="Ubuntu Light" panose="020B0304030602030204" pitchFamily="34" charset="0"/>
              </a:rPr>
              <a:t> </a:t>
            </a:r>
            <a:r>
              <a:rPr lang="de-DE" sz="4800" dirty="0" err="1">
                <a:latin typeface="Ubuntu Light" panose="020B0304030602030204" pitchFamily="34" charset="0"/>
              </a:rPr>
              <a:t>the</a:t>
            </a:r>
            <a:r>
              <a:rPr lang="de-DE" sz="4800" dirty="0">
                <a:latin typeface="Ubuntu Light" panose="020B0304030602030204" pitchFamily="34" charset="0"/>
              </a:rPr>
              <a:t> Team Wiki?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D12517E-E19A-4DE3-BEBE-EE11DCAAB8A4}"/>
              </a:ext>
            </a:extLst>
          </p:cNvPr>
          <p:cNvSpPr/>
          <p:nvPr/>
        </p:nvSpPr>
        <p:spPr>
          <a:xfrm>
            <a:off x="8054939" y="2137025"/>
            <a:ext cx="482886" cy="236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E54247-2A22-48A8-B8FE-8B3BC0782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 b="5580"/>
          <a:stretch/>
        </p:blipFill>
        <p:spPr>
          <a:xfrm>
            <a:off x="1926771" y="1692386"/>
            <a:ext cx="8059709" cy="428058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F495845-47E2-4225-8010-98BA0AC488A4}"/>
              </a:ext>
            </a:extLst>
          </p:cNvPr>
          <p:cNvSpPr/>
          <p:nvPr/>
        </p:nvSpPr>
        <p:spPr>
          <a:xfrm>
            <a:off x="2270589" y="2691829"/>
            <a:ext cx="339047" cy="174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B1FE91B-FE6E-494C-B710-E19E97DCC3A6}"/>
              </a:ext>
            </a:extLst>
          </p:cNvPr>
          <p:cNvSpPr/>
          <p:nvPr/>
        </p:nvSpPr>
        <p:spPr>
          <a:xfrm>
            <a:off x="1926772" y="1690688"/>
            <a:ext cx="8059709" cy="4282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926AFC7-7238-490C-ADDC-3F2975049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771" y="1725822"/>
            <a:ext cx="8059709" cy="4247153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A9D18BE-0C60-4CA0-9563-869F0B115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5</a:t>
            </a:fld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E29D343-EA71-4BCA-8DB6-0D0428885062}"/>
              </a:ext>
            </a:extLst>
          </p:cNvPr>
          <p:cNvSpPr/>
          <p:nvPr/>
        </p:nvSpPr>
        <p:spPr>
          <a:xfrm>
            <a:off x="0" y="6569093"/>
            <a:ext cx="2747868" cy="311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b="1" dirty="0" err="1">
                <a:solidFill>
                  <a:srgbClr val="C0C0C0"/>
                </a:solidFill>
                <a:latin typeface="Ubuntu Light" panose="020B0304030602030204" pitchFamily="34" charset="0"/>
              </a:rPr>
              <a:t>iGEM</a:t>
            </a:r>
            <a:r>
              <a:rPr lang="en-US" sz="1100" b="1" dirty="0">
                <a:solidFill>
                  <a:srgbClr val="C0C0C0"/>
                </a:solidFill>
                <a:latin typeface="Ubuntu Light" panose="020B0304030602030204" pitchFamily="34" charset="0"/>
              </a:rPr>
              <a:t>  Wikis, HTML and CSS for beginners</a:t>
            </a:r>
          </a:p>
        </p:txBody>
      </p:sp>
    </p:spTree>
    <p:extLst>
      <p:ext uri="{BB962C8B-B14F-4D97-AF65-F5344CB8AC3E}">
        <p14:creationId xmlns:p14="http://schemas.microsoft.com/office/powerpoint/2010/main" val="145037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CF0A95-1830-4F75-905F-A9BE315E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118" y="-11009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sz="3600" dirty="0">
                <a:latin typeface="Ubuntu Light" panose="020B0304030602030204" pitchFamily="34" charset="0"/>
              </a:rPr>
              <a:t>7 Wiki Rules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2942D60-1127-480D-B4EE-6A7098D981BC}"/>
              </a:ext>
            </a:extLst>
          </p:cNvPr>
          <p:cNvSpPr txBox="1"/>
          <p:nvPr/>
        </p:nvSpPr>
        <p:spPr>
          <a:xfrm>
            <a:off x="669851" y="1099106"/>
            <a:ext cx="110472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>
                <a:latin typeface="Ubuntu Light" panose="020B0304030602030204" pitchFamily="34" charset="0"/>
              </a:rPr>
              <a:t>Teams cannot alter the </a:t>
            </a:r>
            <a:r>
              <a:rPr lang="en-GB" sz="2400" dirty="0" err="1">
                <a:latin typeface="Ubuntu Light" panose="020B0304030602030204" pitchFamily="34" charset="0"/>
              </a:rPr>
              <a:t>iGEM</a:t>
            </a:r>
            <a:r>
              <a:rPr lang="en-GB" sz="2400" dirty="0">
                <a:latin typeface="Ubuntu Light" panose="020B0304030602030204" pitchFamily="34" charset="0"/>
              </a:rPr>
              <a:t> Login Bar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Ubuntu Light" panose="020B0304030602030204" pitchFamily="34" charset="0"/>
              </a:rPr>
              <a:t>Teams must use the Standard Pages on their wiki to be considered for awards and medals – including to delete alert-boxes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Ubuntu Light" panose="020B0304030602030204" pitchFamily="34" charset="0"/>
              </a:rPr>
              <a:t>Teams cannot use Adobe Flash on their wiki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D95354A-AB3A-472A-A30D-F3F39470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34"/>
          <a:stretch/>
        </p:blipFill>
        <p:spPr bwMode="auto">
          <a:xfrm>
            <a:off x="2294578" y="2399768"/>
            <a:ext cx="7460343" cy="38921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FC5AB40-205A-4D31-AB0D-4F19CA481672}"/>
              </a:ext>
            </a:extLst>
          </p:cNvPr>
          <p:cNvSpPr/>
          <p:nvPr/>
        </p:nvSpPr>
        <p:spPr>
          <a:xfrm>
            <a:off x="2300106" y="2405884"/>
            <a:ext cx="7460343" cy="3892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D04D74-F9E9-498C-8AB3-348EAFA9CE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50"/>
          <a:stretch/>
        </p:blipFill>
        <p:spPr>
          <a:xfrm>
            <a:off x="1861347" y="5306150"/>
            <a:ext cx="8326804" cy="1380253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11D1074-560C-425F-9AF3-292D76A3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6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C592D3E-B27C-46E0-94A4-3D3CCC1927FA}"/>
              </a:ext>
            </a:extLst>
          </p:cNvPr>
          <p:cNvSpPr/>
          <p:nvPr/>
        </p:nvSpPr>
        <p:spPr>
          <a:xfrm>
            <a:off x="2270388" y="2757714"/>
            <a:ext cx="7402283" cy="246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54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2" animBg="1"/>
      <p:bldP spid="3" grpId="3" animBg="1"/>
      <p:bldP spid="3" grpId="4" animBg="1"/>
      <p:bldP spid="6" grpId="0" animBg="1"/>
      <p:bldP spid="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CF0A95-1830-4F75-905F-A9BE315E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118" y="-110097"/>
            <a:ext cx="3363974" cy="1597315"/>
          </a:xfrm>
          <a:noFill/>
          <a:ln w="19050">
            <a:noFill/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sz="3600" dirty="0">
                <a:latin typeface="Ubuntu Light" panose="020B0304030602030204" pitchFamily="34" charset="0"/>
              </a:rPr>
              <a:t>7 Wiki Rules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057F2C8-6BC2-4D46-90C7-586604D14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5580"/>
          <a:stretch/>
        </p:blipFill>
        <p:spPr>
          <a:xfrm>
            <a:off x="4365801" y="3032800"/>
            <a:ext cx="6721763" cy="356999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B1A563B-D19D-456B-8D5A-A52FC9A9ADC4}"/>
              </a:ext>
            </a:extLst>
          </p:cNvPr>
          <p:cNvSpPr/>
          <p:nvPr/>
        </p:nvSpPr>
        <p:spPr>
          <a:xfrm>
            <a:off x="5802742" y="3748765"/>
            <a:ext cx="529085" cy="1257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A07F846-7130-4A6E-A29D-C8C748D14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801" y="3029637"/>
            <a:ext cx="6721763" cy="35709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129C96D-7549-4D90-907C-081AE4391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93" y="3026474"/>
            <a:ext cx="6721761" cy="35709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65DDAC-413D-4BF0-9DD6-A4FAA900E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5111" y="3035963"/>
            <a:ext cx="6721762" cy="357093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EE5C078-3272-4CAB-9803-6ABD3D32DD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44563" y="4540127"/>
            <a:ext cx="420596" cy="42059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A6AA972-CD11-4914-9AB1-B11299C0E3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8947" y="3035020"/>
            <a:ext cx="6721762" cy="357093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AF8C4792-FD8B-403C-8F64-34732539A683}"/>
              </a:ext>
            </a:extLst>
          </p:cNvPr>
          <p:cNvSpPr/>
          <p:nvPr/>
        </p:nvSpPr>
        <p:spPr>
          <a:xfrm>
            <a:off x="5547145" y="3236949"/>
            <a:ext cx="2274434" cy="1809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FC5AB40-205A-4D31-AB0D-4F19CA481672}"/>
              </a:ext>
            </a:extLst>
          </p:cNvPr>
          <p:cNvSpPr/>
          <p:nvPr/>
        </p:nvSpPr>
        <p:spPr>
          <a:xfrm>
            <a:off x="4365801" y="3035963"/>
            <a:ext cx="6721763" cy="35699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E10FE2-2C25-49BB-82E9-709FE3A84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7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2942D60-1127-480D-B4EE-6A7098D981BC}"/>
              </a:ext>
            </a:extLst>
          </p:cNvPr>
          <p:cNvSpPr txBox="1"/>
          <p:nvPr/>
        </p:nvSpPr>
        <p:spPr>
          <a:xfrm>
            <a:off x="669851" y="1101410"/>
            <a:ext cx="110472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>
                <a:latin typeface="Ubuntu Light" panose="020B0304030602030204" pitchFamily="34" charset="0"/>
              </a:rPr>
              <a:t>Teams cannot alter the </a:t>
            </a:r>
            <a:r>
              <a:rPr lang="en-GB" sz="2400" dirty="0" err="1">
                <a:latin typeface="Ubuntu Light" panose="020B0304030602030204" pitchFamily="34" charset="0"/>
              </a:rPr>
              <a:t>iGEM</a:t>
            </a:r>
            <a:r>
              <a:rPr lang="en-GB" sz="2400" dirty="0">
                <a:latin typeface="Ubuntu Light" panose="020B0304030602030204" pitchFamily="34" charset="0"/>
              </a:rPr>
              <a:t> Login Bar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Ubuntu Light" panose="020B0304030602030204" pitchFamily="34" charset="0"/>
              </a:rPr>
              <a:t>Teams must use the Standard Pages on their wiki to be considered for awards and medals – including to delete alert-boxes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Ubuntu Light" panose="020B0304030602030204" pitchFamily="34" charset="0"/>
              </a:rPr>
              <a:t>Teams cannot use Adobe Flash on their wiki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Ubuntu Light" panose="020B0304030602030204" pitchFamily="34" charset="0"/>
              </a:rPr>
              <a:t>Teams must host </a:t>
            </a:r>
            <a:r>
              <a:rPr lang="en-US" sz="2400" i="1" dirty="0">
                <a:solidFill>
                  <a:srgbClr val="FF0000"/>
                </a:solidFill>
                <a:latin typeface="Ubuntu Light" panose="020B0304030602030204" pitchFamily="34" charset="0"/>
              </a:rPr>
              <a:t>all</a:t>
            </a:r>
            <a:r>
              <a:rPr lang="en-US" sz="2400" i="1" dirty="0">
                <a:latin typeface="Ubuntu Light" panose="020B0304030602030204" pitchFamily="34" charset="0"/>
              </a:rPr>
              <a:t> content</a:t>
            </a:r>
            <a:r>
              <a:rPr lang="en-US" sz="2400" dirty="0">
                <a:latin typeface="Ubuntu Light" panose="020B0304030602030204" pitchFamily="34" charset="0"/>
              </a:rPr>
              <a:t> (</a:t>
            </a:r>
            <a:r>
              <a:rPr lang="en-GB" sz="2400" dirty="0">
                <a:solidFill>
                  <a:srgbClr val="FF0000"/>
                </a:solidFill>
                <a:latin typeface="Ubuntu Light" panose="020B03040306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pages, images, fonts, documents and code</a:t>
            </a:r>
            <a:r>
              <a:rPr lang="en-US" sz="2400" dirty="0">
                <a:latin typeface="Ubuntu Light" panose="020B0304030602030204" pitchFamily="34" charset="0"/>
              </a:rPr>
              <a:t>) on 2019.igem.org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Ubuntu Light" panose="020B0304030602030204" pitchFamily="34" charset="0"/>
              </a:rPr>
              <a:t>Teams cannot use iframes on their wiki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Ubuntu Light" panose="020B0304030602030204" pitchFamily="34" charset="0"/>
              </a:rPr>
              <a:t>Teams cannot use any copyrighted materials on their wiki, including images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Ubuntu Light" panose="020B0304030602030204" pitchFamily="34" charset="0"/>
              </a:rPr>
              <a:t>Teams cannot alter content after the Wiki Freeze deadline</a:t>
            </a:r>
          </a:p>
        </p:txBody>
      </p:sp>
    </p:spTree>
    <p:extLst>
      <p:ext uri="{BB962C8B-B14F-4D97-AF65-F5344CB8AC3E}">
        <p14:creationId xmlns:p14="http://schemas.microsoft.com/office/powerpoint/2010/main" val="12233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8" grpId="0" animBg="1"/>
      <p:bldP spid="18" grpId="1" animBg="1"/>
      <p:bldP spid="3" grpId="0" animBg="1"/>
      <p:bldP spid="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87E4835-A4DC-4362-B26C-748F4D6CC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139"/>
          <a:stretch/>
        </p:blipFill>
        <p:spPr>
          <a:xfrm>
            <a:off x="6489569" y="1253332"/>
            <a:ext cx="5457464" cy="546814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AFA9250B-3BFD-43E0-A27F-A968ED1C2CC3}"/>
              </a:ext>
            </a:extLst>
          </p:cNvPr>
          <p:cNvSpPr/>
          <p:nvPr/>
        </p:nvSpPr>
        <p:spPr>
          <a:xfrm>
            <a:off x="181070" y="1253331"/>
            <a:ext cx="6168930" cy="54938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</p:txBody>
      </p:sp>
      <p:sp>
        <p:nvSpPr>
          <p:cNvPr id="6" name="Rechteck: obere Ecken abgerundet 5">
            <a:extLst>
              <a:ext uri="{FF2B5EF4-FFF2-40B4-BE49-F238E27FC236}">
                <a16:creationId xmlns:a16="http://schemas.microsoft.com/office/drawing/2014/main" id="{B08C735C-ADDB-4D98-A118-6B69774F7714}"/>
              </a:ext>
            </a:extLst>
          </p:cNvPr>
          <p:cNvSpPr/>
          <p:nvPr/>
        </p:nvSpPr>
        <p:spPr>
          <a:xfrm>
            <a:off x="30480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file.html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9B345A6-285F-4A20-95B5-4B17950A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8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b="1" dirty="0">
                <a:latin typeface="Ubuntu Light" panose="020B0304030602030204" pitchFamily="34" charset="0"/>
              </a:rPr>
              <a:t>Webdesign</a:t>
            </a:r>
          </a:p>
        </p:txBody>
      </p:sp>
      <p:sp>
        <p:nvSpPr>
          <p:cNvPr id="11" name="Rechteck: obere Ecken abgerundet 10">
            <a:extLst>
              <a:ext uri="{FF2B5EF4-FFF2-40B4-BE49-F238E27FC236}">
                <a16:creationId xmlns:a16="http://schemas.microsoft.com/office/drawing/2014/main" id="{32ED7F93-661B-4BC1-BEF6-8F64E2430B31}"/>
              </a:ext>
            </a:extLst>
          </p:cNvPr>
          <p:cNvSpPr/>
          <p:nvPr/>
        </p:nvSpPr>
        <p:spPr>
          <a:xfrm>
            <a:off x="163757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file.css</a:t>
            </a:r>
          </a:p>
        </p:txBody>
      </p:sp>
      <p:sp>
        <p:nvSpPr>
          <p:cNvPr id="12" name="Rechteck: obere Ecken abgerundet 11">
            <a:extLst>
              <a:ext uri="{FF2B5EF4-FFF2-40B4-BE49-F238E27FC236}">
                <a16:creationId xmlns:a16="http://schemas.microsoft.com/office/drawing/2014/main" id="{4AC876B8-0BE5-4FC1-81B4-3CB65A2DC2AE}"/>
              </a:ext>
            </a:extLst>
          </p:cNvPr>
          <p:cNvSpPr/>
          <p:nvPr/>
        </p:nvSpPr>
        <p:spPr>
          <a:xfrm>
            <a:off x="297034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file.js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622913-6B62-46CB-AB40-3BD7703B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8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CED5647-8A13-4477-8AD7-846B98701E55}"/>
              </a:ext>
            </a:extLst>
          </p:cNvPr>
          <p:cNvSpPr/>
          <p:nvPr/>
        </p:nvSpPr>
        <p:spPr>
          <a:xfrm>
            <a:off x="6489523" y="1253330"/>
            <a:ext cx="5456813" cy="5468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52988BA-3DDC-4281-B311-35FA19754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8072698"/>
              </p:ext>
            </p:extLst>
          </p:nvPr>
        </p:nvGraphicFramePr>
        <p:xfrm>
          <a:off x="-955990" y="1619383"/>
          <a:ext cx="7305990" cy="4944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92746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56FB5FC3-1C75-461D-889A-EF17B64ACBAD}"/>
              </a:ext>
            </a:extLst>
          </p:cNvPr>
          <p:cNvSpPr/>
          <p:nvPr/>
        </p:nvSpPr>
        <p:spPr>
          <a:xfrm>
            <a:off x="7308863" y="2887079"/>
            <a:ext cx="2702559" cy="986023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Ubuntu Light" panose="020B0304030602030204" pitchFamily="34" charset="0"/>
              </a:rPr>
              <a:t>More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FA9250B-3BFD-43E0-A27F-A968ED1C2CC3}"/>
              </a:ext>
            </a:extLst>
          </p:cNvPr>
          <p:cNvSpPr/>
          <p:nvPr/>
        </p:nvSpPr>
        <p:spPr>
          <a:xfrm>
            <a:off x="181070" y="1253331"/>
            <a:ext cx="6168930" cy="54938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  <a:p>
            <a:endParaRPr lang="de-DE" sz="1300" dirty="0">
              <a:solidFill>
                <a:srgbClr val="FF0000"/>
              </a:solidFill>
              <a:latin typeface="Ubuntu Light" panose="020B0304030602030204" pitchFamily="34" charset="0"/>
              <a:cs typeface="Miriam Fixed" panose="020B0604020202020204" pitchFamily="49" charset="-79"/>
            </a:endParaRPr>
          </a:p>
        </p:txBody>
      </p:sp>
      <p:sp>
        <p:nvSpPr>
          <p:cNvPr id="6" name="Rechteck: obere Ecken abgerundet 5">
            <a:extLst>
              <a:ext uri="{FF2B5EF4-FFF2-40B4-BE49-F238E27FC236}">
                <a16:creationId xmlns:a16="http://schemas.microsoft.com/office/drawing/2014/main" id="{B08C735C-ADDB-4D98-A118-6B69774F7714}"/>
              </a:ext>
            </a:extLst>
          </p:cNvPr>
          <p:cNvSpPr/>
          <p:nvPr/>
        </p:nvSpPr>
        <p:spPr>
          <a:xfrm>
            <a:off x="30480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file.html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9B345A6-285F-4A20-95B5-4B17950A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8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b="1" dirty="0">
                <a:latin typeface="Ubuntu Light" panose="020B0304030602030204" pitchFamily="34" charset="0"/>
              </a:rPr>
              <a:t>Webdesign</a:t>
            </a:r>
          </a:p>
        </p:txBody>
      </p:sp>
      <p:sp>
        <p:nvSpPr>
          <p:cNvPr id="11" name="Rechteck: obere Ecken abgerundet 10">
            <a:extLst>
              <a:ext uri="{FF2B5EF4-FFF2-40B4-BE49-F238E27FC236}">
                <a16:creationId xmlns:a16="http://schemas.microsoft.com/office/drawing/2014/main" id="{32ED7F93-661B-4BC1-BEF6-8F64E2430B31}"/>
              </a:ext>
            </a:extLst>
          </p:cNvPr>
          <p:cNvSpPr/>
          <p:nvPr/>
        </p:nvSpPr>
        <p:spPr>
          <a:xfrm>
            <a:off x="163757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file.css</a:t>
            </a:r>
          </a:p>
        </p:txBody>
      </p:sp>
      <p:sp>
        <p:nvSpPr>
          <p:cNvPr id="12" name="Rechteck: obere Ecken abgerundet 11">
            <a:extLst>
              <a:ext uri="{FF2B5EF4-FFF2-40B4-BE49-F238E27FC236}">
                <a16:creationId xmlns:a16="http://schemas.microsoft.com/office/drawing/2014/main" id="{4AC876B8-0BE5-4FC1-81B4-3CB65A2DC2AE}"/>
              </a:ext>
            </a:extLst>
          </p:cNvPr>
          <p:cNvSpPr/>
          <p:nvPr/>
        </p:nvSpPr>
        <p:spPr>
          <a:xfrm>
            <a:off x="2970340" y="985520"/>
            <a:ext cx="1209040" cy="267811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Ubuntu Light" panose="020B0304030602030204" pitchFamily="34" charset="0"/>
              </a:rPr>
              <a:t>file.js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622913-6B62-46CB-AB40-3BD7703B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464C-6DFE-4AE7-97F8-C0F5A5D9EFD3}" type="slidenum">
              <a:rPr lang="de-DE" smtClean="0"/>
              <a:t>9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CED5647-8A13-4477-8AD7-846B98701E55}"/>
              </a:ext>
            </a:extLst>
          </p:cNvPr>
          <p:cNvSpPr/>
          <p:nvPr/>
        </p:nvSpPr>
        <p:spPr>
          <a:xfrm>
            <a:off x="6489523" y="1253330"/>
            <a:ext cx="5456813" cy="5468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aphicFrame>
        <p:nvGraphicFramePr>
          <p:cNvPr id="16" name="Diagramm 15">
            <a:extLst>
              <a:ext uri="{FF2B5EF4-FFF2-40B4-BE49-F238E27FC236}">
                <a16:creationId xmlns:a16="http://schemas.microsoft.com/office/drawing/2014/main" id="{0FB2F10C-7853-4EB7-BB1D-68ECB929C3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7431351"/>
              </p:ext>
            </p:extLst>
          </p:nvPr>
        </p:nvGraphicFramePr>
        <p:xfrm>
          <a:off x="-955990" y="1619383"/>
          <a:ext cx="7305990" cy="4944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feld 16">
            <a:extLst>
              <a:ext uri="{FF2B5EF4-FFF2-40B4-BE49-F238E27FC236}">
                <a16:creationId xmlns:a16="http://schemas.microsoft.com/office/drawing/2014/main" id="{88C9EEB1-19D6-4AA0-8E6D-3B0BA5EE05B8}"/>
              </a:ext>
            </a:extLst>
          </p:cNvPr>
          <p:cNvSpPr txBox="1"/>
          <p:nvPr/>
        </p:nvSpPr>
        <p:spPr>
          <a:xfrm>
            <a:off x="6473730" y="1198624"/>
            <a:ext cx="3537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6F926D9-52BD-4213-9037-9FBC72878E80}"/>
              </a:ext>
            </a:extLst>
          </p:cNvPr>
          <p:cNvSpPr/>
          <p:nvPr/>
        </p:nvSpPr>
        <p:spPr>
          <a:xfrm>
            <a:off x="7487060" y="3939019"/>
            <a:ext cx="2377702" cy="24832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Thank you for clicking! </a:t>
            </a:r>
          </a:p>
          <a:p>
            <a:pPr algn="ctr"/>
            <a:endParaRPr lang="en-GB" sz="2000" dirty="0">
              <a:solidFill>
                <a:schemeClr val="tx1"/>
              </a:solidFill>
            </a:endParaRPr>
          </a:p>
          <a:p>
            <a:pPr algn="ctr"/>
            <a:r>
              <a:rPr lang="en-GB" sz="2000" dirty="0">
                <a:solidFill>
                  <a:schemeClr val="tx1"/>
                </a:solidFill>
              </a:rPr>
              <a:t>…But here are no more information.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8E51273-32F5-466E-B69A-4CA4DD518D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00796" y="7128313"/>
            <a:ext cx="601274" cy="60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2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6 -0.02315 L -0.08685 -0.49329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-235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7" grpId="0"/>
      <p:bldP spid="4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präsi1</Template>
  <TotalTime>0</TotalTime>
  <Words>2108</Words>
  <Application>Microsoft Office PowerPoint</Application>
  <PresentationFormat>Breitbild</PresentationFormat>
  <Paragraphs>540</Paragraphs>
  <Slides>36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Times New Roman</vt:lpstr>
      <vt:lpstr>Ubuntu</vt:lpstr>
      <vt:lpstr>Ubuntu Light</vt:lpstr>
      <vt:lpstr>Office</vt:lpstr>
      <vt:lpstr>PowerPoint-Präsentation</vt:lpstr>
      <vt:lpstr>Workshop:  iGEM Wikis, HTML and CSS for beginners</vt:lpstr>
      <vt:lpstr>Team Wiki - Deadlines</vt:lpstr>
      <vt:lpstr>Team Wiki - Link</vt:lpstr>
      <vt:lpstr>How to edit the Team Wiki?</vt:lpstr>
      <vt:lpstr>7 Wiki Rules</vt:lpstr>
      <vt:lpstr>7 Wiki Rules</vt:lpstr>
      <vt:lpstr>Webdesign</vt:lpstr>
      <vt:lpstr>Webdesign</vt:lpstr>
      <vt:lpstr>Html-Element</vt:lpstr>
      <vt:lpstr>Text I</vt:lpstr>
      <vt:lpstr>Text II</vt:lpstr>
      <vt:lpstr>Headlines</vt:lpstr>
      <vt:lpstr>List (un-/ordered)</vt:lpstr>
      <vt:lpstr>Comments</vt:lpstr>
      <vt:lpstr>PowerPoint-Präsentation</vt:lpstr>
      <vt:lpstr>PowerPoint-Präsentation</vt:lpstr>
      <vt:lpstr>Include CSS and JS</vt:lpstr>
      <vt:lpstr>PowerPoint-Präsentation</vt:lpstr>
      <vt:lpstr>Include CSS and JS</vt:lpstr>
      <vt:lpstr>PowerPoint-Präsentation</vt:lpstr>
      <vt:lpstr>PowerPoint-Präsentation</vt:lpstr>
      <vt:lpstr>Lets get started!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Tips: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Verena</dc:creator>
  <cp:lastModifiedBy>Verena</cp:lastModifiedBy>
  <cp:revision>74</cp:revision>
  <dcterms:created xsi:type="dcterms:W3CDTF">2019-05-11T17:03:49Z</dcterms:created>
  <dcterms:modified xsi:type="dcterms:W3CDTF">2019-05-16T20:10:01Z</dcterms:modified>
</cp:coreProperties>
</file>